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5511" r:id="rId6"/>
  </p:sldMasterIdLst>
  <p:notesMasterIdLst>
    <p:notesMasterId r:id="rId18"/>
  </p:notesMasterIdLst>
  <p:handoutMasterIdLst>
    <p:handoutMasterId r:id="rId19"/>
  </p:handoutMasterIdLst>
  <p:sldIdLst>
    <p:sldId id="332" r:id="rId7"/>
    <p:sldId id="335" r:id="rId8"/>
    <p:sldId id="336" r:id="rId9"/>
    <p:sldId id="337" r:id="rId10"/>
    <p:sldId id="339" r:id="rId11"/>
    <p:sldId id="340" r:id="rId12"/>
    <p:sldId id="341" r:id="rId13"/>
    <p:sldId id="343" r:id="rId14"/>
    <p:sldId id="342" r:id="rId15"/>
    <p:sldId id="344" r:id="rId16"/>
    <p:sldId id="321" r:id="rId17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29347B4-D993-4DCE-BA79-F5ED0535AACF}">
          <p14:sldIdLst>
            <p14:sldId id="332"/>
            <p14:sldId id="335"/>
            <p14:sldId id="336"/>
            <p14:sldId id="337"/>
            <p14:sldId id="339"/>
            <p14:sldId id="340"/>
            <p14:sldId id="341"/>
            <p14:sldId id="343"/>
            <p14:sldId id="342"/>
            <p14:sldId id="344"/>
            <p14:sldId id="321"/>
          </p14:sldIdLst>
        </p14:section>
        <p14:section name="Untitled Section" id="{9AA1E88E-94C0-4F5F-B9A2-F7A6E7A42ED7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B49"/>
    <a:srgbClr val="E5ECEB"/>
    <a:srgbClr val="95D600"/>
    <a:srgbClr val="FF6B00"/>
    <a:srgbClr val="00C1DE"/>
    <a:srgbClr val="FFC600"/>
    <a:srgbClr val="FF6900"/>
    <a:srgbClr val="93E5FF"/>
    <a:srgbClr val="7B7F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E4FCBE8-6CFB-4274-B489-B9EEBB5BF73D}" v="20" dt="2019-07-18T10:55:43.810"/>
  </p1510:revLst>
</p1510:revInfo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83184"/>
  </p:normalViewPr>
  <p:slideViewPr>
    <p:cSldViewPr snapToGrid="0">
      <p:cViewPr varScale="1">
        <p:scale>
          <a:sx n="95" d="100"/>
          <a:sy n="95" d="100"/>
        </p:scale>
        <p:origin x="1158" y="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1.xml"/><Relationship Id="rId11" Type="http://schemas.openxmlformats.org/officeDocument/2006/relationships/slide" Target="slides/slide5.xml"/><Relationship Id="rId24" Type="http://schemas.microsoft.com/office/2015/10/relationships/revisionInfo" Target="revisionInfo.xml"/><Relationship Id="rId5" Type="http://schemas.openxmlformats.org/officeDocument/2006/relationships/customXml" Target="../customXml/item5.xml"/><Relationship Id="rId15" Type="http://schemas.openxmlformats.org/officeDocument/2006/relationships/slide" Target="slides/slide9.xml"/><Relationship Id="rId23" Type="http://schemas.openxmlformats.org/officeDocument/2006/relationships/tableStyles" Target="tableStyles.xml"/><Relationship Id="rId10" Type="http://schemas.openxmlformats.org/officeDocument/2006/relationships/slide" Target="slides/slide4.xml"/><Relationship Id="rId19" Type="http://schemas.openxmlformats.org/officeDocument/2006/relationships/handoutMaster" Target="handoutMasters/handoutMaster1.xml"/><Relationship Id="rId4" Type="http://schemas.openxmlformats.org/officeDocument/2006/relationships/customXml" Target="../customXml/item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7B394A5-FD1F-430F-BB3A-F7878AC293E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ABC0BB-F774-4303-9701-003B3E743AF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EB52217F-109B-4561-ACE4-BE073A308A21}" type="datetimeFigureOut">
              <a:rPr lang="en-US" altLang="en-US"/>
              <a:pPr>
                <a:defRPr/>
              </a:pPr>
              <a:t>12/11/2020</a:t>
            </a:fld>
            <a:endParaRPr lang="en-US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3CE605-DAD4-4C64-BE6E-BE3D8E5504A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699187-58AF-4D6B-8526-D5C98A6AF82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79C45C6D-DBFC-4B67-A8DE-9C2360ACC98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5318220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97C0424-39BA-4205-9510-7D8372B40FA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0861BC-4E89-4909-9F41-7A6E20183733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5B25F150-DB0B-4758-AFA9-222A6E446235}" type="datetimeFigureOut">
              <a:rPr lang="en-US" altLang="en-US"/>
              <a:pPr>
                <a:defRPr/>
              </a:pPr>
              <a:t>12/11/2020</a:t>
            </a:fld>
            <a:endParaRPr lang="en-US" alt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D5B20C51-CC4D-4C34-9C63-92F50CE02E9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DAC138B7-E2A5-4B5D-ADC2-E53A511B52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A61A1A-4481-471C-A253-BE997586AA0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C0DDD9-A1C6-46BA-89ED-AF0DD26726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3B16354E-6974-4833-AB87-3220A0835E8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7675800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ts val="6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862744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Introduce the concept of the global goals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938096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Discuss why this target is important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083048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474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to students that a node is any device that is connected to a network. When</a:t>
            </a:r>
            <a:r>
              <a:rPr lang="en-US" baseline="0" dirty="0"/>
              <a:t> a node wishes to access the Internet it is connecting to a different type of network. It will therefore connect to a Gateway. A gateway is also a node but it is one that is used to connect to a different type of network, in this example the Internet.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701190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431011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183923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Provide the worksheet to </a:t>
            </a:r>
            <a:r>
              <a:rPr lang="en-GB"/>
              <a:t>the learners.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106534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10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601398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>
            <a:extLst>
              <a:ext uri="{FF2B5EF4-FFF2-40B4-BE49-F238E27FC236}">
                <a16:creationId xmlns:a16="http://schemas.microsoft.com/office/drawing/2014/main" id="{6D848DF0-097D-4560-9447-592EE2B146F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67"/>
          <a:stretch>
            <a:fillRect/>
          </a:stretch>
        </p:blipFill>
        <p:spPr bwMode="auto">
          <a:xfrm>
            <a:off x="0" y="0"/>
            <a:ext cx="122523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358EDEA1-0DE3-4FC1-BD43-3AA9652E3E3A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37477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8B2A1FB-5F08-4983-827C-7406A849E900}"/>
              </a:ext>
            </a:extLst>
          </p:cNvPr>
          <p:cNvSpPr/>
          <p:nvPr userDrawn="1"/>
        </p:nvSpPr>
        <p:spPr>
          <a:xfrm>
            <a:off x="3413126" y="4835525"/>
            <a:ext cx="3828922" cy="952500"/>
          </a:xfrm>
          <a:prstGeom prst="rect">
            <a:avLst/>
          </a:prstGeom>
          <a:solidFill>
            <a:schemeClr val="accent3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A4BEA0D-7E19-4ECC-A868-BDD295C3C5AD}"/>
              </a:ext>
            </a:extLst>
          </p:cNvPr>
          <p:cNvSpPr/>
          <p:nvPr userDrawn="1"/>
        </p:nvSpPr>
        <p:spPr>
          <a:xfrm rot="5400000">
            <a:off x="9135998" y="3897249"/>
            <a:ext cx="955675" cy="4743577"/>
          </a:xfrm>
          <a:prstGeom prst="rect">
            <a:avLst/>
          </a:prstGeom>
          <a:solidFill>
            <a:schemeClr val="accent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A52877D-AFFE-4F87-98A7-0F60ACE3A468}"/>
              </a:ext>
            </a:extLst>
          </p:cNvPr>
          <p:cNvSpPr/>
          <p:nvPr userDrawn="1"/>
        </p:nvSpPr>
        <p:spPr>
          <a:xfrm rot="5400000">
            <a:off x="7239000" y="73026"/>
            <a:ext cx="3798887" cy="5726112"/>
          </a:xfrm>
          <a:prstGeom prst="rect">
            <a:avLst/>
          </a:prstGeom>
          <a:solidFill>
            <a:schemeClr val="accent5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  <p:pic>
        <p:nvPicPr>
          <p:cNvPr id="16" name="Picture 16">
            <a:extLst>
              <a:ext uri="{FF2B5EF4-FFF2-40B4-BE49-F238E27FC236}">
                <a16:creationId xmlns:a16="http://schemas.microsoft.com/office/drawing/2014/main" id="{DF830758-099E-403E-BA65-CFA5270CF82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75" y="1206500"/>
            <a:ext cx="2239963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14">
            <a:extLst>
              <a:ext uri="{FF2B5EF4-FFF2-40B4-BE49-F238E27FC236}">
                <a16:creationId xmlns:a16="http://schemas.microsoft.com/office/drawing/2014/main" id="{1F8231B9-154D-4155-9D0E-202BE47E2A4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707" y="0"/>
            <a:ext cx="12161838" cy="695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7426906" y="5958086"/>
            <a:ext cx="4264272" cy="295077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2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7426906" y="6267966"/>
            <a:ext cx="4264272" cy="301109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26" name="Title 1"/>
          <p:cNvSpPr>
            <a:spLocks noGrp="1"/>
          </p:cNvSpPr>
          <p:nvPr>
            <p:ph type="title"/>
          </p:nvPr>
        </p:nvSpPr>
        <p:spPr>
          <a:xfrm>
            <a:off x="6649606" y="2071010"/>
            <a:ext cx="5045507" cy="1556425"/>
          </a:xfrm>
        </p:spPr>
        <p:txBody>
          <a:bodyPr anchor="ctr" anchorCtr="0"/>
          <a:lstStyle>
            <a:lvl1pPr algn="r">
              <a:lnSpc>
                <a:spcPct val="85000"/>
              </a:lnSpc>
              <a:defRPr sz="55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7426906" y="1652709"/>
            <a:ext cx="4268207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Subtitle 2"/>
          <p:cNvSpPr>
            <a:spLocks noGrp="1"/>
          </p:cNvSpPr>
          <p:nvPr>
            <p:ph type="subTitle" idx="1"/>
          </p:nvPr>
        </p:nvSpPr>
        <p:spPr>
          <a:xfrm>
            <a:off x="6654335" y="3590524"/>
            <a:ext cx="5040778" cy="739253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94115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Slide w/ S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492125" y="1237785"/>
            <a:ext cx="11180867" cy="459520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1pPr>
            <a:lvl2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4pPr>
            <a:lvl5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780014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3E00537-4172-4053-A616-87E429C679AC}"/>
              </a:ext>
            </a:extLst>
          </p:cNvPr>
          <p:cNvCxnSpPr>
            <a:cxnSpLocks/>
          </p:cNvCxnSpPr>
          <p:nvPr userDrawn="1"/>
        </p:nvCxnSpPr>
        <p:spPr>
          <a:xfrm>
            <a:off x="6096000" y="1662113"/>
            <a:ext cx="0" cy="447357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sz="2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131"/>
          <p:cNvSpPr>
            <a:spLocks noGrp="1"/>
          </p:cNvSpPr>
          <p:nvPr>
            <p:ph type="body" sz="quarter" idx="16"/>
          </p:nvPr>
        </p:nvSpPr>
        <p:spPr>
          <a:xfrm>
            <a:off x="492125" y="1620481"/>
            <a:ext cx="5332942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9"/>
          </p:nvPr>
        </p:nvSpPr>
        <p:spPr>
          <a:xfrm>
            <a:off x="492125" y="2361952"/>
            <a:ext cx="5332941" cy="3605743"/>
          </a:xfrm>
        </p:spPr>
        <p:txBody>
          <a:bodyPr/>
          <a:lstStyle>
            <a:lvl1pPr marL="342900" indent="-342900" algn="just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131"/>
          <p:cNvSpPr>
            <a:spLocks noGrp="1"/>
          </p:cNvSpPr>
          <p:nvPr>
            <p:ph type="body" sz="quarter" idx="18"/>
          </p:nvPr>
        </p:nvSpPr>
        <p:spPr>
          <a:xfrm>
            <a:off x="6341534" y="1620481"/>
            <a:ext cx="5332942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21"/>
          </p:nvPr>
        </p:nvSpPr>
        <p:spPr>
          <a:xfrm>
            <a:off x="6339947" y="2361951"/>
            <a:ext cx="5332941" cy="3605743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096415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6">
            <a:extLst>
              <a:ext uri="{FF2B5EF4-FFF2-40B4-BE49-F238E27FC236}">
                <a16:creationId xmlns:a16="http://schemas.microsoft.com/office/drawing/2014/main" id="{68E74E5E-FCF5-49A9-B64D-DF3149C4A4D3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4148138" y="1754188"/>
            <a:ext cx="3903662" cy="4305300"/>
            <a:chOff x="3706307" y="1883391"/>
            <a:chExt cx="3803176" cy="4472959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9795D2F-D322-4144-8DA8-55D6A294274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706307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0B4D2EAD-40A5-4C0B-900F-916EB19FF74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509483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492789" y="2373786"/>
            <a:ext cx="3359281" cy="3605945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defRPr>
                <a:solidFill>
                  <a:srgbClr val="383838"/>
                </a:solidFill>
              </a:defRPr>
            </a:lvl3pPr>
            <a:lvl4pPr>
              <a:defRPr>
                <a:solidFill>
                  <a:srgbClr val="383838"/>
                </a:solidFill>
              </a:defRPr>
            </a:lvl4pPr>
            <a:lvl5pP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0" name="Text Placeholder 131"/>
          <p:cNvSpPr>
            <a:spLocks noGrp="1"/>
          </p:cNvSpPr>
          <p:nvPr>
            <p:ph type="body" sz="quarter" idx="16"/>
          </p:nvPr>
        </p:nvSpPr>
        <p:spPr>
          <a:xfrm>
            <a:off x="492125" y="1611050"/>
            <a:ext cx="3359945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idx="17"/>
          </p:nvPr>
        </p:nvSpPr>
        <p:spPr>
          <a:xfrm>
            <a:off x="4444207" y="2373786"/>
            <a:ext cx="3359281" cy="3605945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idx="18"/>
          </p:nvPr>
        </p:nvSpPr>
        <p:spPr>
          <a:xfrm>
            <a:off x="8300113" y="2373786"/>
            <a:ext cx="3359281" cy="3605945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" name="Text Placeholder 131"/>
          <p:cNvSpPr>
            <a:spLocks noGrp="1"/>
          </p:cNvSpPr>
          <p:nvPr>
            <p:ph type="body" sz="quarter" idx="19"/>
          </p:nvPr>
        </p:nvSpPr>
        <p:spPr>
          <a:xfrm>
            <a:off x="4419997" y="1611050"/>
            <a:ext cx="3359945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31"/>
          <p:cNvSpPr>
            <a:spLocks noGrp="1"/>
          </p:cNvSpPr>
          <p:nvPr>
            <p:ph type="body" sz="quarter" idx="20"/>
          </p:nvPr>
        </p:nvSpPr>
        <p:spPr>
          <a:xfrm>
            <a:off x="8299449" y="1611050"/>
            <a:ext cx="3359945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382348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slide with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6">
            <a:extLst>
              <a:ext uri="{FF2B5EF4-FFF2-40B4-BE49-F238E27FC236}">
                <a16:creationId xmlns:a16="http://schemas.microsoft.com/office/drawing/2014/main" id="{53D234CD-759F-4F63-8BAE-5EF83F4A80C7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4148138" y="1625600"/>
            <a:ext cx="3903662" cy="4305300"/>
            <a:chOff x="3706307" y="1883391"/>
            <a:chExt cx="3803176" cy="4472959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8285B74-8217-47D6-B1F9-41EF8437505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706307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1DA9028-E80A-4D10-A238-5C9D0856985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509483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31"/>
          <p:cNvSpPr>
            <a:spLocks noGrp="1"/>
          </p:cNvSpPr>
          <p:nvPr>
            <p:ph type="body" sz="quarter" idx="16"/>
          </p:nvPr>
        </p:nvSpPr>
        <p:spPr>
          <a:xfrm>
            <a:off x="492125" y="1562924"/>
            <a:ext cx="3359945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31"/>
          <p:cNvSpPr>
            <a:spLocks noGrp="1"/>
          </p:cNvSpPr>
          <p:nvPr>
            <p:ph type="body" sz="quarter" idx="17"/>
          </p:nvPr>
        </p:nvSpPr>
        <p:spPr>
          <a:xfrm>
            <a:off x="4416027" y="1569937"/>
            <a:ext cx="3359945" cy="560696"/>
          </a:xfrm>
        </p:spPr>
        <p:txBody>
          <a:bodyPr anchor="b" anchorCtr="0"/>
          <a:lstStyle>
            <a:lvl1pPr marL="0" indent="0">
              <a:buClr>
                <a:schemeClr val="accent1"/>
              </a:buClr>
              <a:buNone/>
              <a:defRPr lang="en-US" sz="2400" b="1" kern="1200" dirty="0" smtClean="0">
                <a:solidFill>
                  <a:schemeClr val="accent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131"/>
          <p:cNvSpPr>
            <a:spLocks noGrp="1"/>
          </p:cNvSpPr>
          <p:nvPr>
            <p:ph type="body" sz="quarter" idx="18"/>
          </p:nvPr>
        </p:nvSpPr>
        <p:spPr>
          <a:xfrm>
            <a:off x="8306264" y="1569937"/>
            <a:ext cx="3359945" cy="560696"/>
          </a:xfrm>
        </p:spPr>
        <p:txBody>
          <a:bodyPr anchor="b" anchorCtr="0"/>
          <a:lstStyle>
            <a:lvl1pPr marL="0" indent="0">
              <a:buClr>
                <a:schemeClr val="accent1"/>
              </a:buClr>
              <a:buNone/>
              <a:defRPr lang="en-US" sz="2400" b="1" kern="1200" dirty="0" smtClean="0">
                <a:solidFill>
                  <a:schemeClr val="accent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9"/>
          </p:nvPr>
        </p:nvSpPr>
        <p:spPr>
          <a:xfrm>
            <a:off x="492125" y="2323016"/>
            <a:ext cx="3359945" cy="3608590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20"/>
          </p:nvPr>
        </p:nvSpPr>
        <p:spPr>
          <a:xfrm>
            <a:off x="4416027" y="2323016"/>
            <a:ext cx="3359548" cy="3608387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21"/>
          </p:nvPr>
        </p:nvSpPr>
        <p:spPr>
          <a:xfrm>
            <a:off x="8306264" y="2323016"/>
            <a:ext cx="3360274" cy="3608387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0083193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l_narrow_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505B7A5-C1F7-41D3-815C-A3728D81DBDD}"/>
              </a:ext>
            </a:extLst>
          </p:cNvPr>
          <p:cNvCxnSpPr>
            <a:cxnSpLocks/>
          </p:cNvCxnSpPr>
          <p:nvPr userDrawn="1"/>
        </p:nvCxnSpPr>
        <p:spPr>
          <a:xfrm>
            <a:off x="3233738" y="1631950"/>
            <a:ext cx="0" cy="408622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idx="1"/>
          </p:nvPr>
        </p:nvSpPr>
        <p:spPr>
          <a:xfrm>
            <a:off x="492789" y="1631112"/>
            <a:ext cx="2606011" cy="4086426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1"/>
          </p:nvPr>
        </p:nvSpPr>
        <p:spPr>
          <a:xfrm>
            <a:off x="3416035" y="1631112"/>
            <a:ext cx="8256853" cy="4086426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9791059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C41881F-8B1A-4F78-926D-54E8F515C458}"/>
              </a:ext>
            </a:extLst>
          </p:cNvPr>
          <p:cNvCxnSpPr>
            <a:cxnSpLocks/>
          </p:cNvCxnSpPr>
          <p:nvPr userDrawn="1"/>
        </p:nvCxnSpPr>
        <p:spPr>
          <a:xfrm>
            <a:off x="8932863" y="1746250"/>
            <a:ext cx="0" cy="408622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5"/>
          </p:nvPr>
        </p:nvSpPr>
        <p:spPr>
          <a:xfrm>
            <a:off x="9037638" y="1746560"/>
            <a:ext cx="2635250" cy="4086428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quarter" idx="21"/>
          </p:nvPr>
        </p:nvSpPr>
        <p:spPr>
          <a:xfrm>
            <a:off x="492125" y="1746250"/>
            <a:ext cx="8335964" cy="4086225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712763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tex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3354388" y="1671610"/>
            <a:ext cx="2606675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04" name="Picture Placeholder 5"/>
          <p:cNvSpPr>
            <a:spLocks noGrp="1"/>
          </p:cNvSpPr>
          <p:nvPr>
            <p:ph type="pic" sz="quarter" idx="18"/>
          </p:nvPr>
        </p:nvSpPr>
        <p:spPr>
          <a:xfrm>
            <a:off x="3354388" y="3809037"/>
            <a:ext cx="2606675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05" name="Picture Placeholder 5"/>
          <p:cNvSpPr>
            <a:spLocks noGrp="1"/>
          </p:cNvSpPr>
          <p:nvPr>
            <p:ph type="pic" sz="quarter" idx="19"/>
          </p:nvPr>
        </p:nvSpPr>
        <p:spPr>
          <a:xfrm>
            <a:off x="9066213" y="1671610"/>
            <a:ext cx="2606675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06" name="Picture Placeholder 5"/>
          <p:cNvSpPr>
            <a:spLocks noGrp="1"/>
          </p:cNvSpPr>
          <p:nvPr>
            <p:ph type="pic" sz="quarter" idx="20"/>
          </p:nvPr>
        </p:nvSpPr>
        <p:spPr>
          <a:xfrm>
            <a:off x="9066213" y="3809037"/>
            <a:ext cx="2606675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492125" y="1671610"/>
            <a:ext cx="2606675" cy="4086225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01738" indent="-17303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220216" y="1671610"/>
            <a:ext cx="2606675" cy="4086225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01738" indent="-17303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0488929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with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492789" y="1671612"/>
            <a:ext cx="5467744" cy="4086426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0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6211237" y="1671610"/>
            <a:ext cx="5461651" cy="4086427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60694816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Sld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able Placeholder 3"/>
          <p:cNvSpPr>
            <a:spLocks noGrp="1"/>
          </p:cNvSpPr>
          <p:nvPr>
            <p:ph type="tbl" sz="quarter" idx="13"/>
          </p:nvPr>
        </p:nvSpPr>
        <p:spPr>
          <a:xfrm>
            <a:off x="492789" y="1536022"/>
            <a:ext cx="11180867" cy="4087104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noProof="0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246724395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435953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>
            <a:extLst>
              <a:ext uri="{FF2B5EF4-FFF2-40B4-BE49-F238E27FC236}">
                <a16:creationId xmlns:a16="http://schemas.microsoft.com/office/drawing/2014/main" id="{7E5033D9-3668-4017-A592-1CF34695B2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45C7479-AFA1-44A4-A0E2-206B7FC5D44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358EDEA1-0DE3-4FC1-BD43-3AA9652E3E3A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37477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8B2A1FB-5F08-4983-827C-7406A849E900}"/>
              </a:ext>
            </a:extLst>
          </p:cNvPr>
          <p:cNvSpPr/>
          <p:nvPr userDrawn="1"/>
        </p:nvSpPr>
        <p:spPr>
          <a:xfrm>
            <a:off x="3413126" y="4835525"/>
            <a:ext cx="3828922" cy="952500"/>
          </a:xfrm>
          <a:prstGeom prst="rect">
            <a:avLst/>
          </a:prstGeom>
          <a:solidFill>
            <a:schemeClr val="accent3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A4BEA0D-7E19-4ECC-A868-BDD295C3C5AD}"/>
              </a:ext>
            </a:extLst>
          </p:cNvPr>
          <p:cNvSpPr/>
          <p:nvPr userDrawn="1"/>
        </p:nvSpPr>
        <p:spPr>
          <a:xfrm rot="5400000">
            <a:off x="9135998" y="3897249"/>
            <a:ext cx="955675" cy="4743577"/>
          </a:xfrm>
          <a:prstGeom prst="rect">
            <a:avLst/>
          </a:prstGeom>
          <a:solidFill>
            <a:schemeClr val="accent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A52877D-AFFE-4F87-98A7-0F60ACE3A468}"/>
              </a:ext>
            </a:extLst>
          </p:cNvPr>
          <p:cNvSpPr/>
          <p:nvPr userDrawn="1"/>
        </p:nvSpPr>
        <p:spPr>
          <a:xfrm rot="5400000">
            <a:off x="7239000" y="73026"/>
            <a:ext cx="3798887" cy="5726112"/>
          </a:xfrm>
          <a:prstGeom prst="rect">
            <a:avLst/>
          </a:prstGeom>
          <a:solidFill>
            <a:schemeClr val="accent5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  <p:pic>
        <p:nvPicPr>
          <p:cNvPr id="29" name="Picture 16">
            <a:extLst>
              <a:ext uri="{FF2B5EF4-FFF2-40B4-BE49-F238E27FC236}">
                <a16:creationId xmlns:a16="http://schemas.microsoft.com/office/drawing/2014/main" id="{DF830758-099E-403E-BA65-CFA5270CF82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75" y="1206500"/>
            <a:ext cx="2239963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14">
            <a:extLst>
              <a:ext uri="{FF2B5EF4-FFF2-40B4-BE49-F238E27FC236}">
                <a16:creationId xmlns:a16="http://schemas.microsoft.com/office/drawing/2014/main" id="{1F8231B9-154D-4155-9D0E-202BE47E2A4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990" y="-948607"/>
            <a:ext cx="12161838" cy="695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7426906" y="5958086"/>
            <a:ext cx="4264272" cy="295077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3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7426906" y="6267966"/>
            <a:ext cx="4264272" cy="301109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33" name="Title 1"/>
          <p:cNvSpPr>
            <a:spLocks noGrp="1"/>
          </p:cNvSpPr>
          <p:nvPr>
            <p:ph type="title"/>
          </p:nvPr>
        </p:nvSpPr>
        <p:spPr>
          <a:xfrm>
            <a:off x="6649606" y="2071010"/>
            <a:ext cx="5045507" cy="1556425"/>
          </a:xfrm>
        </p:spPr>
        <p:txBody>
          <a:bodyPr anchor="ctr" anchorCtr="0"/>
          <a:lstStyle>
            <a:lvl1pPr algn="r">
              <a:lnSpc>
                <a:spcPct val="85000"/>
              </a:lnSpc>
              <a:defRPr sz="55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7426906" y="1652709"/>
            <a:ext cx="4268207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Subtitle 2"/>
          <p:cNvSpPr>
            <a:spLocks noGrp="1"/>
          </p:cNvSpPr>
          <p:nvPr>
            <p:ph type="subTitle" idx="1"/>
          </p:nvPr>
        </p:nvSpPr>
        <p:spPr>
          <a:xfrm>
            <a:off x="6654335" y="3590524"/>
            <a:ext cx="5040778" cy="739253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122668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Slide for Full Width U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6174011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losing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6">
            <a:extLst>
              <a:ext uri="{FF2B5EF4-FFF2-40B4-BE49-F238E27FC236}">
                <a16:creationId xmlns:a16="http://schemas.microsoft.com/office/drawing/2014/main" id="{AECFDFC3-E8F8-4A3B-A7B5-C494553698E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92125" y="6430963"/>
            <a:ext cx="917575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fld id="{5593C93C-1E5D-4C19-8510-510953C83CCF}" type="slidenum"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 typeface="Arial" charset="0"/>
                <a:buNone/>
                <a:tabLst/>
                <a:defRPr/>
              </a:pPr>
              <a:t>‹#›</a:t>
            </a:fld>
            <a:endParaRPr kumimoji="0" lang="en-US" altLang="en-US" sz="10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11EA66-8035-4072-B874-ABE710416AF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757182" y="6432905"/>
            <a:ext cx="917575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fld id="{705691CA-1385-4202-BB32-7980FD0D4BC4}" type="slidenum"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 typeface="Arial" charset="0"/>
                <a:buNone/>
                <a:tabLst/>
                <a:defRPr/>
              </a:pPr>
              <a:t>‹#›</a:t>
            </a:fld>
            <a:endParaRPr kumimoji="0" lang="en-US" altLang="en-US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C7212D-F60C-4C2D-A508-E9F1C351B12C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114791" y="536644"/>
            <a:ext cx="4403725" cy="56323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Thank You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Danke</a:t>
            </a:r>
            <a:endParaRPr kumimoji="0" lang="en-US" altLang="en-US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Merci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谢谢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ありがとう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Gracias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Kiitos</a:t>
            </a:r>
            <a:endParaRPr kumimoji="0" lang="en-US" altLang="en-US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cs typeface="+mn-cs"/>
              </a:rPr>
              <a:t>감사합니다</a:t>
            </a:r>
            <a:endParaRPr kumimoji="0" lang="ko-KR" altLang="en-US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i-in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Mangal" panose="02040503050203030202" pitchFamily="18" charset="0"/>
              </a:rPr>
              <a:t>धन्यवाद</a:t>
            </a:r>
            <a:endParaRPr kumimoji="0" lang="en-US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e-IL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Arial" panose="020B0604020202020204" pitchFamily="34" charset="0"/>
              </a:rPr>
              <a:t>תודה</a:t>
            </a:r>
            <a:endParaRPr kumimoji="0" lang="hi-in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Mangal" panose="02040503050203030202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2B5F482-A1DF-47CF-A799-587634BE9938}"/>
              </a:ext>
            </a:extLst>
          </p:cNvPr>
          <p:cNvSpPr/>
          <p:nvPr userDrawn="1"/>
        </p:nvSpPr>
        <p:spPr>
          <a:xfrm>
            <a:off x="10683875" y="5937250"/>
            <a:ext cx="1095375" cy="6826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74530B3-2C71-47A4-BAB2-78A35EAF1A5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482271" y="3123385"/>
            <a:ext cx="4201604" cy="611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51723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losing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6"/>
          <p:cNvSpPr txBox="1">
            <a:spLocks noChangeArrowheads="1"/>
          </p:cNvSpPr>
          <p:nvPr userDrawn="1"/>
        </p:nvSpPr>
        <p:spPr bwMode="auto">
          <a:xfrm>
            <a:off x="492125" y="6430963"/>
            <a:ext cx="917575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fld id="{EF865F52-F038-9143-B10F-EC315F327B49}" type="slidenum"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 typeface="Arial" charset="0"/>
                <a:buNone/>
                <a:tabLst/>
                <a:defRPr/>
              </a:pPr>
              <a:t>‹#›</a:t>
            </a:fld>
            <a:endParaRPr kumimoji="0" lang="en-US" altLang="en-US" sz="10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3" name="TextBox 2"/>
          <p:cNvSpPr txBox="1">
            <a:spLocks noChangeArrowheads="1"/>
          </p:cNvSpPr>
          <p:nvPr userDrawn="1"/>
        </p:nvSpPr>
        <p:spPr bwMode="auto">
          <a:xfrm>
            <a:off x="492125" y="6430963"/>
            <a:ext cx="917575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fld id="{223CA994-01FB-B24C-A927-7E3417958BAD}" type="slidenum"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 typeface="Arial" charset="0"/>
                <a:buNone/>
                <a:tabLst/>
                <a:defRPr/>
              </a:pPr>
              <a:t>‹#›</a:t>
            </a:fld>
            <a:endParaRPr kumimoji="0" lang="en-US" altLang="en-US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10683875" y="5937250"/>
            <a:ext cx="1095375" cy="6826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 userDrawn="1"/>
        </p:nvSpPr>
        <p:spPr bwMode="auto">
          <a:xfrm>
            <a:off x="728663" y="4800600"/>
            <a:ext cx="543242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x-none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The Arm trademarks featured in this presentation are registered trademarks or trademarks of Arm Limited (or its subsidiaries) in the US and/or elsewhere.  All rights reserved.  All other marks featured may be trademarks of their respective owners.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altLang="x-none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altLang="x-none" sz="12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www.arm.com</a:t>
            </a:r>
            <a:r>
              <a:rPr kumimoji="0" lang="en-US" altLang="x-none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/company/policies/trademarks</a:t>
            </a:r>
          </a:p>
        </p:txBody>
      </p:sp>
      <p:sp>
        <p:nvSpPr>
          <p:cNvPr id="9" name="TextBox 20"/>
          <p:cNvSpPr txBox="1">
            <a:spLocks noChangeArrowheads="1"/>
          </p:cNvSpPr>
          <p:nvPr userDrawn="1"/>
        </p:nvSpPr>
        <p:spPr bwMode="auto">
          <a:xfrm>
            <a:off x="804863" y="6430963"/>
            <a:ext cx="8350250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© 2018 Arm Limited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CE9EDFC-9DD0-4ADC-9DE6-C6516087E64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860962" y="3123385"/>
            <a:ext cx="4201604" cy="611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81429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Subtitle and Content altern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CBF7399-A5A6-45BA-979D-565957665B70}"/>
              </a:ext>
            </a:extLst>
          </p:cNvPr>
          <p:cNvSpPr/>
          <p:nvPr userDrawn="1"/>
        </p:nvSpPr>
        <p:spPr>
          <a:xfrm>
            <a:off x="0" y="0"/>
            <a:ext cx="12192000" cy="59674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ADA842-6E77-49F5-886C-490811425F6D}"/>
              </a:ext>
            </a:extLst>
          </p:cNvPr>
          <p:cNvSpPr/>
          <p:nvPr userDrawn="1"/>
        </p:nvSpPr>
        <p:spPr>
          <a:xfrm>
            <a:off x="-15875" y="0"/>
            <a:ext cx="12192000" cy="59674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EED0DA2-9043-4185-9741-3FE4180093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82461" y="5720754"/>
            <a:ext cx="5800089" cy="1137247"/>
          </a:xfrm>
          <a:custGeom>
            <a:avLst/>
            <a:gdLst>
              <a:gd name="connsiteX0" fmla="*/ 1969769 w 5800089"/>
              <a:gd name="connsiteY0" fmla="*/ 0 h 1137247"/>
              <a:gd name="connsiteX1" fmla="*/ 5800089 w 5800089"/>
              <a:gd name="connsiteY1" fmla="*/ 0 h 1137247"/>
              <a:gd name="connsiteX2" fmla="*/ 3830319 w 5800089"/>
              <a:gd name="connsiteY2" fmla="*/ 1137247 h 1137247"/>
              <a:gd name="connsiteX3" fmla="*/ 0 w 5800089"/>
              <a:gd name="connsiteY3" fmla="*/ 1137247 h 1137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00089" h="1137247">
                <a:moveTo>
                  <a:pt x="1969769" y="0"/>
                </a:moveTo>
                <a:lnTo>
                  <a:pt x="5800089" y="0"/>
                </a:lnTo>
                <a:lnTo>
                  <a:pt x="3830319" y="1137247"/>
                </a:lnTo>
                <a:lnTo>
                  <a:pt x="0" y="1137247"/>
                </a:lnTo>
                <a:close/>
              </a:path>
            </a:pathLst>
          </a:cu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idx="1"/>
          </p:nvPr>
        </p:nvSpPr>
        <p:spPr>
          <a:xfrm>
            <a:off x="490435" y="1666160"/>
            <a:ext cx="11180867" cy="3619578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chemeClr val="bg1"/>
              </a:buClr>
              <a:buFont typeface="Arial" charset="0"/>
              <a:buChar char="•"/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678135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>
            <a:extLst>
              <a:ext uri="{FF2B5EF4-FFF2-40B4-BE49-F238E27FC236}">
                <a16:creationId xmlns:a16="http://schemas.microsoft.com/office/drawing/2014/main" id="{25C61611-3300-41F4-84AB-94B0AEB16E0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"/>
          <a:stretch>
            <a:fillRect/>
          </a:stretch>
        </p:blipFill>
        <p:spPr bwMode="auto">
          <a:xfrm>
            <a:off x="0" y="0"/>
            <a:ext cx="12225338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349E85A-37F4-4B10-9CEF-826A13263882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358EDEA1-0DE3-4FC1-BD43-3AA9652E3E3A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37477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8B2A1FB-5F08-4983-827C-7406A849E900}"/>
              </a:ext>
            </a:extLst>
          </p:cNvPr>
          <p:cNvSpPr/>
          <p:nvPr userDrawn="1"/>
        </p:nvSpPr>
        <p:spPr>
          <a:xfrm>
            <a:off x="3413126" y="4835525"/>
            <a:ext cx="3828922" cy="952500"/>
          </a:xfrm>
          <a:prstGeom prst="rect">
            <a:avLst/>
          </a:prstGeom>
          <a:solidFill>
            <a:schemeClr val="accent3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A4BEA0D-7E19-4ECC-A868-BDD295C3C5AD}"/>
              </a:ext>
            </a:extLst>
          </p:cNvPr>
          <p:cNvSpPr/>
          <p:nvPr userDrawn="1"/>
        </p:nvSpPr>
        <p:spPr>
          <a:xfrm rot="5400000">
            <a:off x="9135998" y="3897249"/>
            <a:ext cx="955675" cy="4743577"/>
          </a:xfrm>
          <a:prstGeom prst="rect">
            <a:avLst/>
          </a:prstGeom>
          <a:solidFill>
            <a:schemeClr val="accent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A52877D-AFFE-4F87-98A7-0F60ACE3A468}"/>
              </a:ext>
            </a:extLst>
          </p:cNvPr>
          <p:cNvSpPr/>
          <p:nvPr userDrawn="1"/>
        </p:nvSpPr>
        <p:spPr>
          <a:xfrm rot="5400000">
            <a:off x="7239000" y="73026"/>
            <a:ext cx="3798887" cy="5726112"/>
          </a:xfrm>
          <a:prstGeom prst="rect">
            <a:avLst/>
          </a:prstGeom>
          <a:solidFill>
            <a:schemeClr val="accent5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  <p:pic>
        <p:nvPicPr>
          <p:cNvPr id="29" name="Picture 16">
            <a:extLst>
              <a:ext uri="{FF2B5EF4-FFF2-40B4-BE49-F238E27FC236}">
                <a16:creationId xmlns:a16="http://schemas.microsoft.com/office/drawing/2014/main" id="{DF830758-099E-403E-BA65-CFA5270CF82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75" y="1206500"/>
            <a:ext cx="2239963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14">
            <a:extLst>
              <a:ext uri="{FF2B5EF4-FFF2-40B4-BE49-F238E27FC236}">
                <a16:creationId xmlns:a16="http://schemas.microsoft.com/office/drawing/2014/main" id="{1F8231B9-154D-4155-9D0E-202BE47E2A4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61838" cy="695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7426906" y="5958086"/>
            <a:ext cx="4264272" cy="295077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3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7426906" y="6267966"/>
            <a:ext cx="4264272" cy="301109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33" name="Title 1"/>
          <p:cNvSpPr>
            <a:spLocks noGrp="1"/>
          </p:cNvSpPr>
          <p:nvPr>
            <p:ph type="title"/>
          </p:nvPr>
        </p:nvSpPr>
        <p:spPr>
          <a:xfrm>
            <a:off x="6649606" y="2071010"/>
            <a:ext cx="5045507" cy="1556425"/>
          </a:xfrm>
        </p:spPr>
        <p:txBody>
          <a:bodyPr anchor="ctr" anchorCtr="0"/>
          <a:lstStyle>
            <a:lvl1pPr algn="r">
              <a:lnSpc>
                <a:spcPct val="85000"/>
              </a:lnSpc>
              <a:defRPr sz="55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7426906" y="1652709"/>
            <a:ext cx="4268207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Subtitle 2"/>
          <p:cNvSpPr>
            <a:spLocks noGrp="1"/>
          </p:cNvSpPr>
          <p:nvPr>
            <p:ph type="subTitle" idx="1"/>
          </p:nvPr>
        </p:nvSpPr>
        <p:spPr>
          <a:xfrm>
            <a:off x="6654335" y="3590524"/>
            <a:ext cx="5040778" cy="739253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90321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>
            <a:extLst>
              <a:ext uri="{FF2B5EF4-FFF2-40B4-BE49-F238E27FC236}">
                <a16:creationId xmlns:a16="http://schemas.microsoft.com/office/drawing/2014/main" id="{012829B4-F003-443D-BAAD-D767D7607653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6294006" y="2057639"/>
            <a:ext cx="5045507" cy="1556425"/>
          </a:xfrm>
        </p:spPr>
        <p:txBody>
          <a:bodyPr anchor="ctr" anchorCtr="0"/>
          <a:lstStyle>
            <a:lvl1pPr algn="r">
              <a:lnSpc>
                <a:spcPct val="85000"/>
              </a:lnSpc>
              <a:defRPr sz="55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Subtitle 2"/>
          <p:cNvSpPr>
            <a:spLocks noGrp="1"/>
          </p:cNvSpPr>
          <p:nvPr>
            <p:ph type="subTitle" idx="1"/>
          </p:nvPr>
        </p:nvSpPr>
        <p:spPr>
          <a:xfrm>
            <a:off x="6298735" y="3671282"/>
            <a:ext cx="5040778" cy="739253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2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6294006" y="5562481"/>
            <a:ext cx="5041572" cy="239159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Author</a:t>
            </a:r>
          </a:p>
        </p:txBody>
      </p:sp>
      <p:sp>
        <p:nvSpPr>
          <p:cNvPr id="2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6294006" y="5872361"/>
            <a:ext cx="5041572" cy="239159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7071306" y="1639338"/>
            <a:ext cx="4268207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99C5097-7251-45E1-B2AF-B137762C7DC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4863" y="1731920"/>
            <a:ext cx="4040830" cy="587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9241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Section Divider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4">
            <a:extLst>
              <a:ext uri="{FF2B5EF4-FFF2-40B4-BE49-F238E27FC236}">
                <a16:creationId xmlns:a16="http://schemas.microsoft.com/office/drawing/2014/main" id="{E11C1B9F-CF01-4B19-871A-0E835AC194B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61838" cy="695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62B52B8-B955-4011-BA1B-3F562C2B9721}"/>
              </a:ext>
            </a:extLst>
          </p:cNvPr>
          <p:cNvSpPr/>
          <p:nvPr userDrawn="1"/>
        </p:nvSpPr>
        <p:spPr>
          <a:xfrm>
            <a:off x="9145588" y="0"/>
            <a:ext cx="94456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9C667FE-5F49-4902-BA4E-5F42CE73BF8F}"/>
              </a:ext>
            </a:extLst>
          </p:cNvPr>
          <p:cNvSpPr/>
          <p:nvPr userDrawn="1"/>
        </p:nvSpPr>
        <p:spPr>
          <a:xfrm rot="5400000">
            <a:off x="5618956" y="-781843"/>
            <a:ext cx="954087" cy="12192000"/>
          </a:xfrm>
          <a:prstGeom prst="rect">
            <a:avLst/>
          </a:prstGeom>
          <a:solidFill>
            <a:schemeClr val="accent4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884816" y="2191911"/>
            <a:ext cx="7747119" cy="794604"/>
          </a:xfrm>
        </p:spPr>
        <p:txBody>
          <a:bodyPr/>
          <a:lstStyle>
            <a:lvl1pPr marL="0" indent="0" algn="l">
              <a:buNone/>
              <a:defRPr sz="5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884816" y="3130310"/>
            <a:ext cx="6858000" cy="1033463"/>
          </a:xfrm>
        </p:spPr>
        <p:txBody>
          <a:bodyPr/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Sub header if needed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D1E5EE6-EC60-4F36-8250-F6D27EEE174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82544" y="6335650"/>
            <a:ext cx="2732051" cy="397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8993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Section Divider slide">
    <p:bg>
      <p:bgPr>
        <a:solidFill>
          <a:schemeClr val="tx2">
            <a:alpha val="79999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4">
            <a:extLst>
              <a:ext uri="{FF2B5EF4-FFF2-40B4-BE49-F238E27FC236}">
                <a16:creationId xmlns:a16="http://schemas.microsoft.com/office/drawing/2014/main" id="{5B8B71E0-69B2-4405-92A4-A8D4317D90C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61838" cy="695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B01617F-3437-4EA0-9F3A-35641BDCD476}"/>
              </a:ext>
            </a:extLst>
          </p:cNvPr>
          <p:cNvSpPr/>
          <p:nvPr userDrawn="1"/>
        </p:nvSpPr>
        <p:spPr>
          <a:xfrm>
            <a:off x="2473325" y="5788025"/>
            <a:ext cx="5715000" cy="957263"/>
          </a:xfrm>
          <a:prstGeom prst="rect">
            <a:avLst/>
          </a:prstGeom>
          <a:solidFill>
            <a:schemeClr val="accent3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93C7CB8-D0ED-4CBB-A14C-0F5A992AEC32}"/>
              </a:ext>
            </a:extLst>
          </p:cNvPr>
          <p:cNvSpPr/>
          <p:nvPr userDrawn="1"/>
        </p:nvSpPr>
        <p:spPr>
          <a:xfrm rot="5400000">
            <a:off x="8668545" y="3399631"/>
            <a:ext cx="950912" cy="3825875"/>
          </a:xfrm>
          <a:prstGeom prst="rect">
            <a:avLst/>
          </a:prstGeom>
          <a:solidFill>
            <a:schemeClr val="accent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6458DA-6FE5-4EAB-9430-95208E73E3F5}"/>
              </a:ext>
            </a:extLst>
          </p:cNvPr>
          <p:cNvSpPr/>
          <p:nvPr userDrawn="1"/>
        </p:nvSpPr>
        <p:spPr>
          <a:xfrm rot="5400000">
            <a:off x="8661400" y="-395287"/>
            <a:ext cx="2852737" cy="3798888"/>
          </a:xfrm>
          <a:prstGeom prst="rect">
            <a:avLst/>
          </a:prstGeom>
          <a:solidFill>
            <a:schemeClr val="accent5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884816" y="2191911"/>
            <a:ext cx="7747119" cy="794604"/>
          </a:xfrm>
        </p:spPr>
        <p:txBody>
          <a:bodyPr/>
          <a:lstStyle>
            <a:lvl1pPr marL="0" indent="0" algn="l">
              <a:buNone/>
              <a:defRPr sz="5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884816" y="3130310"/>
            <a:ext cx="6858000" cy="1033463"/>
          </a:xfrm>
        </p:spPr>
        <p:txBody>
          <a:bodyPr/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err="1"/>
              <a:t>Subheader</a:t>
            </a:r>
            <a:r>
              <a:rPr lang="en-US"/>
              <a:t> if needed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EFCF160-BBA0-4263-8872-2E8BE7E8326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82544" y="6335650"/>
            <a:ext cx="2732051" cy="397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2681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Section Divider slide">
    <p:bg>
      <p:bgPr>
        <a:solidFill>
          <a:schemeClr val="tx2">
            <a:alpha val="79999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4">
            <a:extLst>
              <a:ext uri="{FF2B5EF4-FFF2-40B4-BE49-F238E27FC236}">
                <a16:creationId xmlns:a16="http://schemas.microsoft.com/office/drawing/2014/main" id="{80CE8D38-A1A3-42B2-A2B4-D2CAD399E6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61838" cy="695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9895B2B-A497-48E9-ADEB-D02F00658322}"/>
              </a:ext>
            </a:extLst>
          </p:cNvPr>
          <p:cNvSpPr/>
          <p:nvPr userDrawn="1"/>
        </p:nvSpPr>
        <p:spPr>
          <a:xfrm rot="5400000">
            <a:off x="8189913" y="1981200"/>
            <a:ext cx="2865438" cy="2859087"/>
          </a:xfrm>
          <a:prstGeom prst="rect">
            <a:avLst/>
          </a:prstGeom>
          <a:solidFill>
            <a:schemeClr val="accent4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E5602E1-3D6F-4250-94C4-9D35DC940925}"/>
              </a:ext>
            </a:extLst>
          </p:cNvPr>
          <p:cNvSpPr/>
          <p:nvPr userDrawn="1"/>
        </p:nvSpPr>
        <p:spPr>
          <a:xfrm rot="5400000">
            <a:off x="7238207" y="70644"/>
            <a:ext cx="952500" cy="2865437"/>
          </a:xfrm>
          <a:prstGeom prst="rect">
            <a:avLst/>
          </a:prstGeom>
          <a:solidFill>
            <a:schemeClr val="accent5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9F608C9-DD55-416C-933C-355A9DCB6145}"/>
              </a:ext>
            </a:extLst>
          </p:cNvPr>
          <p:cNvSpPr/>
          <p:nvPr userDrawn="1"/>
        </p:nvSpPr>
        <p:spPr>
          <a:xfrm>
            <a:off x="2473325" y="4838700"/>
            <a:ext cx="5715000" cy="955675"/>
          </a:xfrm>
          <a:prstGeom prst="rect">
            <a:avLst/>
          </a:prstGeom>
          <a:solidFill>
            <a:schemeClr val="accent3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884816" y="2191911"/>
            <a:ext cx="7747119" cy="794604"/>
          </a:xfrm>
        </p:spPr>
        <p:txBody>
          <a:bodyPr/>
          <a:lstStyle>
            <a:lvl1pPr marL="0" indent="0" algn="l">
              <a:buNone/>
              <a:defRPr sz="5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884816" y="3130310"/>
            <a:ext cx="6858000" cy="1033463"/>
          </a:xfrm>
        </p:spPr>
        <p:txBody>
          <a:bodyPr/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err="1"/>
              <a:t>Subheader</a:t>
            </a:r>
            <a:r>
              <a:rPr lang="en-US"/>
              <a:t> if needed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9B99F94-93C6-4007-A4D0-E71FCE85B90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82544" y="6335650"/>
            <a:ext cx="2732051" cy="397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1091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Section Divider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4">
            <a:extLst>
              <a:ext uri="{FF2B5EF4-FFF2-40B4-BE49-F238E27FC236}">
                <a16:creationId xmlns:a16="http://schemas.microsoft.com/office/drawing/2014/main" id="{C76D8CDB-659F-4586-B25C-B4DE95CC43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61838" cy="695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D1C067D-A19A-479C-9DB4-AD81E6604607}"/>
              </a:ext>
            </a:extLst>
          </p:cNvPr>
          <p:cNvSpPr/>
          <p:nvPr userDrawn="1"/>
        </p:nvSpPr>
        <p:spPr>
          <a:xfrm>
            <a:off x="2473325" y="4838700"/>
            <a:ext cx="5715000" cy="955675"/>
          </a:xfrm>
          <a:prstGeom prst="rect">
            <a:avLst/>
          </a:prstGeom>
          <a:solidFill>
            <a:srgbClr val="FFC600">
              <a:alpha val="7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28ACF3F-3E27-461E-9EDA-788397E79711}"/>
              </a:ext>
            </a:extLst>
          </p:cNvPr>
          <p:cNvSpPr/>
          <p:nvPr userDrawn="1"/>
        </p:nvSpPr>
        <p:spPr>
          <a:xfrm rot="5400000">
            <a:off x="8189913" y="1981200"/>
            <a:ext cx="2865438" cy="2859087"/>
          </a:xfrm>
          <a:prstGeom prst="rect">
            <a:avLst/>
          </a:prstGeom>
          <a:solidFill>
            <a:schemeClr val="accent4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D8FA392-092A-4708-90F0-75F695B65C9A}"/>
              </a:ext>
            </a:extLst>
          </p:cNvPr>
          <p:cNvSpPr/>
          <p:nvPr userDrawn="1"/>
        </p:nvSpPr>
        <p:spPr>
          <a:xfrm rot="5400000">
            <a:off x="7238207" y="70644"/>
            <a:ext cx="952500" cy="2865437"/>
          </a:xfrm>
          <a:prstGeom prst="rect">
            <a:avLst/>
          </a:prstGeom>
          <a:solidFill>
            <a:srgbClr val="FF6900">
              <a:alpha val="7607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884816" y="2191911"/>
            <a:ext cx="7747119" cy="794604"/>
          </a:xfrm>
        </p:spPr>
        <p:txBody>
          <a:bodyPr/>
          <a:lstStyle>
            <a:lvl1pPr marL="0" indent="0" algn="l">
              <a:buNone/>
              <a:defRPr sz="5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884816" y="3130310"/>
            <a:ext cx="6858000" cy="1033463"/>
          </a:xfrm>
        </p:spPr>
        <p:txBody>
          <a:bodyPr/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err="1"/>
              <a:t>Subheader</a:t>
            </a:r>
            <a:r>
              <a:rPr lang="en-US"/>
              <a:t> if needed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5602A8C-9823-4809-982C-93956DD56D7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82544" y="6335650"/>
            <a:ext cx="2732051" cy="397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5417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Slide with TOP level 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05619" y="1248319"/>
            <a:ext cx="11180762" cy="4361361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672783">
              <a:lnSpc>
                <a:spcPct val="100000"/>
              </a:lnSpc>
              <a:spcAft>
                <a:spcPts val="0"/>
              </a:spcAft>
              <a:defRPr>
                <a:solidFill>
                  <a:schemeClr val="tx2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defRPr>
                <a:solidFill>
                  <a:schemeClr val="tx2"/>
                </a:solidFill>
              </a:defRPr>
            </a:lvl3pPr>
            <a:lvl4pPr marL="1293178">
              <a:lnSpc>
                <a:spcPct val="100000"/>
              </a:lnSpc>
              <a:spcAft>
                <a:spcPts val="0"/>
              </a:spcAft>
              <a:defRPr>
                <a:solidFill>
                  <a:schemeClr val="tx2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noProof="0" dirty="0"/>
              <a:t>Click to edit Master text styles with Top Level Bullet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17071891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2125" y="295275"/>
            <a:ext cx="11180763" cy="66675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84EB643E-3109-434C-BA97-15D4C8A5EF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2125" y="1479550"/>
            <a:ext cx="11180763" cy="408622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9" name="Picture 8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85C44994-EE29-4E68-942C-33DEE4CDA452}"/>
              </a:ext>
            </a:extLst>
          </p:cNvPr>
          <p:cNvPicPr>
            <a:picLocks noChangeAspect="1"/>
          </p:cNvPicPr>
          <p:nvPr userDrawn="1"/>
        </p:nvPicPr>
        <p:blipFill>
          <a:blip r:embed="rId25"/>
          <a:stretch>
            <a:fillRect/>
          </a:stretch>
        </p:blipFill>
        <p:spPr>
          <a:xfrm>
            <a:off x="9155113" y="6416914"/>
            <a:ext cx="2904881" cy="349690"/>
          </a:xfrm>
          <a:prstGeom prst="rect">
            <a:avLst/>
          </a:prstGeom>
        </p:spPr>
      </p:pic>
      <p:sp>
        <p:nvSpPr>
          <p:cNvPr id="1029" name="TextBox 26"/>
          <p:cNvSpPr txBox="1">
            <a:spLocks noChangeArrowheads="1"/>
          </p:cNvSpPr>
          <p:nvPr userDrawn="1"/>
        </p:nvSpPr>
        <p:spPr bwMode="auto">
          <a:xfrm flipH="1">
            <a:off x="1485798" y="6347664"/>
            <a:ext cx="109203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fld id="{2682C2D1-8EA8-E748-B66F-74D4D53CF8F8}" type="slidenum"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 typeface="Arial" charset="0"/>
                <a:buNone/>
                <a:tabLst/>
                <a:defRPr/>
              </a:pPr>
              <a:t>‹#›</a:t>
            </a:fld>
            <a:endParaRPr kumimoji="0" lang="en-US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AB6087-5F79-4BE7-942A-42714288F3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234124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512" r:id="rId1"/>
    <p:sldLayoutId id="2147485513" r:id="rId2"/>
    <p:sldLayoutId id="2147485514" r:id="rId3"/>
    <p:sldLayoutId id="2147485515" r:id="rId4"/>
    <p:sldLayoutId id="2147485516" r:id="rId5"/>
    <p:sldLayoutId id="2147485517" r:id="rId6"/>
    <p:sldLayoutId id="2147485518" r:id="rId7"/>
    <p:sldLayoutId id="2147485519" r:id="rId8"/>
    <p:sldLayoutId id="2147485520" r:id="rId9"/>
    <p:sldLayoutId id="2147485521" r:id="rId10"/>
    <p:sldLayoutId id="2147485522" r:id="rId11"/>
    <p:sldLayoutId id="2147485523" r:id="rId12"/>
    <p:sldLayoutId id="2147485524" r:id="rId13"/>
    <p:sldLayoutId id="2147485525" r:id="rId14"/>
    <p:sldLayoutId id="2147485526" r:id="rId15"/>
    <p:sldLayoutId id="2147485527" r:id="rId16"/>
    <p:sldLayoutId id="2147485528" r:id="rId17"/>
    <p:sldLayoutId id="2147485529" r:id="rId18"/>
    <p:sldLayoutId id="2147485530" r:id="rId19"/>
    <p:sldLayoutId id="2147485531" r:id="rId20"/>
    <p:sldLayoutId id="2147485532" r:id="rId21"/>
    <p:sldLayoutId id="2147485533" r:id="rId22"/>
    <p:sldLayoutId id="2147485534" r:id="rId23"/>
  </p:sldLayoutIdLst>
  <p:hf hdr="0" ftr="0" dt="0"/>
  <p:txStyles>
    <p:titleStyle>
      <a:lvl1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 kern="1200" spc="-50">
          <a:solidFill>
            <a:schemeClr val="accent1"/>
          </a:solidFill>
          <a:latin typeface="+mn-lt"/>
          <a:ea typeface="ＭＳ Ｐゴシック" charset="0"/>
          <a:cs typeface="ＭＳ Ｐゴシック" charset="0"/>
        </a:defRPr>
      </a:lvl1pPr>
      <a:lvl2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2pPr>
      <a:lvl3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3pPr>
      <a:lvl4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4pPr>
      <a:lvl5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5pPr>
      <a:lvl6pPr marL="4572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6pPr>
      <a:lvl7pPr marL="9144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7pPr>
      <a:lvl8pPr marL="13716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8pPr>
      <a:lvl9pPr marL="18288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9pPr>
    </p:titleStyle>
    <p:bodyStyle>
      <a:lvl1pPr marL="342900" indent="-342900" algn="l" rtl="0" eaLnBrk="1" fontAlgn="base" hangingPunct="1">
        <a:lnSpc>
          <a:spcPct val="100000"/>
        </a:lnSpc>
        <a:spcBef>
          <a:spcPts val="600"/>
        </a:spcBef>
        <a:spcAft>
          <a:spcPts val="0"/>
        </a:spcAft>
        <a:buClr>
          <a:schemeClr val="accent1"/>
        </a:buClr>
        <a:buFont typeface="Arial" charset="0"/>
        <a:buChar char="•"/>
        <a:defRPr sz="2400" kern="1200">
          <a:solidFill>
            <a:schemeClr val="tx2"/>
          </a:solidFill>
          <a:latin typeface="+mn-lt"/>
          <a:ea typeface="ＭＳ Ｐゴシック" charset="0"/>
          <a:cs typeface="ＭＳ Ｐゴシック" charset="0"/>
        </a:defRPr>
      </a:lvl1pPr>
      <a:lvl2pPr marL="581343" indent="-166688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Arial" charset="0"/>
        <a:buChar char="•"/>
        <a:defRPr kern="1200">
          <a:solidFill>
            <a:srgbClr val="383838"/>
          </a:solidFill>
          <a:latin typeface="+mn-lt"/>
          <a:ea typeface="ＭＳ Ｐゴシック" charset="0"/>
          <a:cs typeface="+mn-cs"/>
        </a:defRPr>
      </a:lvl2pPr>
      <a:lvl3pPr marL="855663" indent="-166688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charset="0"/>
        <a:buChar char="–"/>
        <a:defRPr kern="1200">
          <a:solidFill>
            <a:srgbClr val="383838"/>
          </a:solidFill>
          <a:latin typeface="+mn-lt"/>
          <a:ea typeface="ＭＳ Ｐゴシック" charset="0"/>
          <a:cs typeface="+mn-cs"/>
        </a:defRPr>
      </a:lvl3pPr>
      <a:lvl4pPr marL="1201738" indent="-173038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Wingdings" charset="2"/>
        <a:buChar char="§"/>
        <a:defRPr kern="1200">
          <a:solidFill>
            <a:srgbClr val="383838"/>
          </a:solidFill>
          <a:latin typeface="+mn-lt"/>
          <a:ea typeface="ＭＳ Ｐゴシック" charset="0"/>
          <a:cs typeface="+mn-cs"/>
        </a:defRPr>
      </a:lvl4pPr>
      <a:lvl5pPr marL="1427163" indent="-168275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charset="0"/>
        <a:buChar char="–"/>
        <a:defRPr kern="1200">
          <a:solidFill>
            <a:srgbClr val="383838"/>
          </a:solidFill>
          <a:latin typeface="+mn-lt"/>
          <a:ea typeface="ＭＳ Ｐゴシック" charset="0"/>
          <a:cs typeface="+mn-cs"/>
        </a:defRPr>
      </a:lvl5pPr>
      <a:lvl6pPr marL="16550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lang="en-US" sz="1800" kern="1200" dirty="0" smtClean="0">
          <a:solidFill>
            <a:srgbClr val="383838"/>
          </a:solidFill>
          <a:latin typeface="+mn-lt"/>
          <a:ea typeface="+mn-ea"/>
          <a:cs typeface="+mn-cs"/>
        </a:defRPr>
      </a:lvl6pPr>
      <a:lvl7pPr marL="18836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panose="020F0502020204030204" pitchFamily="34" charset="0"/>
        <a:buChar char="–"/>
        <a:defRPr lang="en-US" sz="1800" kern="1200" dirty="0" smtClean="0">
          <a:solidFill>
            <a:srgbClr val="383838"/>
          </a:solidFill>
          <a:latin typeface="+mn-lt"/>
          <a:ea typeface="+mn-ea"/>
          <a:cs typeface="+mn-cs"/>
        </a:defRPr>
      </a:lvl7pPr>
      <a:lvl8pPr marL="21122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lang="en-US" sz="1800" kern="1200" dirty="0" smtClean="0">
          <a:solidFill>
            <a:srgbClr val="383838"/>
          </a:solidFill>
          <a:latin typeface="+mn-lt"/>
          <a:ea typeface="+mn-ea"/>
          <a:cs typeface="+mn-cs"/>
        </a:defRPr>
      </a:lvl8pPr>
      <a:lvl9pPr marL="23408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panose="020F0502020204030204" pitchFamily="34" charset="0"/>
        <a:buChar char="–"/>
        <a:defRPr lang="en-US" sz="1800" kern="1200" dirty="0" smtClean="0">
          <a:solidFill>
            <a:srgbClr val="383838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23000" b="-2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IoT Tree Protector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74D31A8-AF7F-4B9E-8555-2D52D034040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/>
              <a:t>Lesson 19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D012B5F-0637-4CE5-B949-1A777FCF8A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4142" y="5987903"/>
            <a:ext cx="4280971" cy="62277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>
            <a:extLst>
              <a:ext uri="{FF2B5EF4-FFF2-40B4-BE49-F238E27FC236}">
                <a16:creationId xmlns:a16="http://schemas.microsoft.com/office/drawing/2014/main" id="{0D76B6FB-D159-4DB1-89EC-935DD6BDE2E2}"/>
              </a:ext>
            </a:extLst>
          </p:cNvPr>
          <p:cNvSpPr txBox="1">
            <a:spLocks/>
          </p:cNvSpPr>
          <p:nvPr/>
        </p:nvSpPr>
        <p:spPr>
          <a:xfrm>
            <a:off x="824412" y="1364248"/>
            <a:ext cx="10133095" cy="558487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600" b="1" kern="1200" spc="-50">
                <a:solidFill>
                  <a:schemeClr val="accent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457200"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accent1"/>
                </a:solidFill>
                <a:latin typeface="Calibri" charset="0"/>
              </a:defRPr>
            </a:lvl6pPr>
            <a:lvl7pPr marL="914400"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accent1"/>
                </a:solidFill>
                <a:latin typeface="Calibri" charset="0"/>
              </a:defRPr>
            </a:lvl7pPr>
            <a:lvl8pPr marL="1371600"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accent1"/>
                </a:solidFill>
                <a:latin typeface="Calibri" charset="0"/>
              </a:defRPr>
            </a:lvl8pPr>
            <a:lvl9pPr marL="1828800"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accent1"/>
                </a:solidFill>
                <a:latin typeface="Calibri" charset="0"/>
              </a:defRPr>
            </a:lvl9pPr>
          </a:lstStyle>
          <a:p>
            <a:r>
              <a:rPr lang="en-GB" dirty="0"/>
              <a:t>Success criteria</a:t>
            </a:r>
            <a:br>
              <a:rPr lang="en-GB" dirty="0"/>
            </a:br>
            <a:br>
              <a:rPr lang="en-GB" dirty="0"/>
            </a:b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46F156-4E77-47B0-B715-9F21DF101EEB}"/>
              </a:ext>
            </a:extLst>
          </p:cNvPr>
          <p:cNvSpPr txBox="1"/>
          <p:nvPr/>
        </p:nvSpPr>
        <p:spPr>
          <a:xfrm>
            <a:off x="824413" y="2151727"/>
            <a:ext cx="911993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rgbClr val="505555"/>
                </a:solidFill>
              </a:rPr>
              <a:t>Can be attached to a tree securely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rgbClr val="505555"/>
                </a:solidFill>
              </a:rPr>
              <a:t>Alerts the authorities if the tree is cut down</a:t>
            </a:r>
          </a:p>
          <a:p>
            <a:pPr marL="457200" lvl="2" indent="-457200"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rgbClr val="505555"/>
                </a:solidFill>
              </a:rPr>
              <a:t>Gives the authorities the location of the fallen tree</a:t>
            </a:r>
            <a:endParaRPr lang="en-GB" sz="320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0BEAC66-C4DD-4600-85BE-ADC0B0027746}"/>
              </a:ext>
            </a:extLst>
          </p:cNvPr>
          <p:cNvGrpSpPr/>
          <p:nvPr/>
        </p:nvGrpSpPr>
        <p:grpSpPr>
          <a:xfrm>
            <a:off x="9272697" y="-2616417"/>
            <a:ext cx="3369622" cy="8848775"/>
            <a:chOff x="1594183" y="1955129"/>
            <a:chExt cx="1233238" cy="3238537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438B82C4-0883-4769-A6A3-D5F976947060}"/>
                </a:ext>
              </a:extLst>
            </p:cNvPr>
            <p:cNvGrpSpPr/>
            <p:nvPr/>
          </p:nvGrpSpPr>
          <p:grpSpPr>
            <a:xfrm>
              <a:off x="1594183" y="1955129"/>
              <a:ext cx="1233238" cy="3238537"/>
              <a:chOff x="1251284" y="1780674"/>
              <a:chExt cx="553453" cy="1453392"/>
            </a:xfrm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2E5E12FE-D7FD-4DD0-AA7D-124159A552D5}"/>
                  </a:ext>
                </a:extLst>
              </p:cNvPr>
              <p:cNvSpPr/>
              <p:nvPr/>
            </p:nvSpPr>
            <p:spPr>
              <a:xfrm>
                <a:off x="1479884" y="2488108"/>
                <a:ext cx="96253" cy="745958"/>
              </a:xfrm>
              <a:prstGeom prst="rect">
                <a:avLst/>
              </a:prstGeom>
              <a:solidFill>
                <a:srgbClr val="9933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1" name="Isosceles Triangle 10">
                <a:extLst>
                  <a:ext uri="{FF2B5EF4-FFF2-40B4-BE49-F238E27FC236}">
                    <a16:creationId xmlns:a16="http://schemas.microsoft.com/office/drawing/2014/main" id="{B62A20A7-0E04-4A10-B01B-0A2427EE5FD5}"/>
                  </a:ext>
                </a:extLst>
              </p:cNvPr>
              <p:cNvSpPr/>
              <p:nvPr/>
            </p:nvSpPr>
            <p:spPr>
              <a:xfrm>
                <a:off x="1251284" y="1780674"/>
                <a:ext cx="553453" cy="926431"/>
              </a:xfrm>
              <a:prstGeom prst="triangl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pic>
          <p:nvPicPr>
            <p:cNvPr id="9" name="Picture 2" descr="Image result for microbit">
              <a:extLst>
                <a:ext uri="{FF2B5EF4-FFF2-40B4-BE49-F238E27FC236}">
                  <a16:creationId xmlns:a16="http://schemas.microsoft.com/office/drawing/2014/main" id="{033360AE-0482-4A16-9318-F42CD506485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59443" y="3224681"/>
              <a:ext cx="702717" cy="5790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527517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D38B0986-9286-4121-8D7B-12B27F4F5F3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334" b="9417"/>
          <a:stretch/>
        </p:blipFill>
        <p:spPr>
          <a:xfrm>
            <a:off x="783142" y="135924"/>
            <a:ext cx="10598727" cy="5983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4392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AD18821-6034-4FEC-B894-B63A7ABA7A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27127" y="1404938"/>
            <a:ext cx="9037494" cy="3599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8731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>
            <a:extLst>
              <a:ext uri="{FF2B5EF4-FFF2-40B4-BE49-F238E27FC236}">
                <a16:creationId xmlns:a16="http://schemas.microsoft.com/office/drawing/2014/main" id="{0D76B6FB-D159-4DB1-89EC-935DD6BDE2E2}"/>
              </a:ext>
            </a:extLst>
          </p:cNvPr>
          <p:cNvSpPr txBox="1">
            <a:spLocks/>
          </p:cNvSpPr>
          <p:nvPr/>
        </p:nvSpPr>
        <p:spPr>
          <a:xfrm>
            <a:off x="824412" y="1364248"/>
            <a:ext cx="10133095" cy="558487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600" b="1" kern="1200" spc="-50">
                <a:solidFill>
                  <a:schemeClr val="accent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457200"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accent1"/>
                </a:solidFill>
                <a:latin typeface="Calibri" charset="0"/>
              </a:defRPr>
            </a:lvl6pPr>
            <a:lvl7pPr marL="914400"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accent1"/>
                </a:solidFill>
                <a:latin typeface="Calibri" charset="0"/>
              </a:defRPr>
            </a:lvl7pPr>
            <a:lvl8pPr marL="1371600"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accent1"/>
                </a:solidFill>
                <a:latin typeface="Calibri" charset="0"/>
              </a:defRPr>
            </a:lvl8pPr>
            <a:lvl9pPr marL="1828800"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accent1"/>
                </a:solidFill>
                <a:latin typeface="Calibri" charset="0"/>
              </a:defRPr>
            </a:lvl9pPr>
          </a:lstStyle>
          <a:p>
            <a:r>
              <a:rPr lang="en-GB" dirty="0"/>
              <a:t>Success criteria</a:t>
            </a:r>
            <a:br>
              <a:rPr lang="en-GB" dirty="0"/>
            </a:br>
            <a:br>
              <a:rPr lang="en-GB" dirty="0"/>
            </a:b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46F156-4E77-47B0-B715-9F21DF101EEB}"/>
              </a:ext>
            </a:extLst>
          </p:cNvPr>
          <p:cNvSpPr txBox="1"/>
          <p:nvPr/>
        </p:nvSpPr>
        <p:spPr>
          <a:xfrm>
            <a:off x="824413" y="2151727"/>
            <a:ext cx="911993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rgbClr val="505555"/>
                </a:solidFill>
              </a:rPr>
              <a:t>Can be attached to a tree securely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rgbClr val="505555"/>
                </a:solidFill>
              </a:rPr>
              <a:t>Alerts the authorities if the tree is cut down</a:t>
            </a:r>
          </a:p>
          <a:p>
            <a:pPr marL="457200" lvl="2" indent="-457200"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rgbClr val="505555"/>
                </a:solidFill>
              </a:rPr>
              <a:t>Gives the authorities the location of the fallen tree</a:t>
            </a:r>
            <a:endParaRPr lang="en-GB" sz="320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0BEAC66-C4DD-4600-85BE-ADC0B0027746}"/>
              </a:ext>
            </a:extLst>
          </p:cNvPr>
          <p:cNvGrpSpPr/>
          <p:nvPr/>
        </p:nvGrpSpPr>
        <p:grpSpPr>
          <a:xfrm>
            <a:off x="9272697" y="-2616417"/>
            <a:ext cx="3369622" cy="8848775"/>
            <a:chOff x="1594183" y="1955129"/>
            <a:chExt cx="1233238" cy="3238537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438B82C4-0883-4769-A6A3-D5F976947060}"/>
                </a:ext>
              </a:extLst>
            </p:cNvPr>
            <p:cNvGrpSpPr/>
            <p:nvPr/>
          </p:nvGrpSpPr>
          <p:grpSpPr>
            <a:xfrm>
              <a:off x="1594183" y="1955129"/>
              <a:ext cx="1233238" cy="3238537"/>
              <a:chOff x="1251284" y="1780674"/>
              <a:chExt cx="553453" cy="1453392"/>
            </a:xfrm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2E5E12FE-D7FD-4DD0-AA7D-124159A552D5}"/>
                  </a:ext>
                </a:extLst>
              </p:cNvPr>
              <p:cNvSpPr/>
              <p:nvPr/>
            </p:nvSpPr>
            <p:spPr>
              <a:xfrm>
                <a:off x="1479884" y="2488108"/>
                <a:ext cx="96253" cy="745958"/>
              </a:xfrm>
              <a:prstGeom prst="rect">
                <a:avLst/>
              </a:prstGeom>
              <a:solidFill>
                <a:srgbClr val="9933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1" name="Isosceles Triangle 10">
                <a:extLst>
                  <a:ext uri="{FF2B5EF4-FFF2-40B4-BE49-F238E27FC236}">
                    <a16:creationId xmlns:a16="http://schemas.microsoft.com/office/drawing/2014/main" id="{B62A20A7-0E04-4A10-B01B-0A2427EE5FD5}"/>
                  </a:ext>
                </a:extLst>
              </p:cNvPr>
              <p:cNvSpPr/>
              <p:nvPr/>
            </p:nvSpPr>
            <p:spPr>
              <a:xfrm>
                <a:off x="1251284" y="1780674"/>
                <a:ext cx="553453" cy="926431"/>
              </a:xfrm>
              <a:prstGeom prst="triangl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pic>
          <p:nvPicPr>
            <p:cNvPr id="9" name="Picture 2" descr="Image result for microbit">
              <a:extLst>
                <a:ext uri="{FF2B5EF4-FFF2-40B4-BE49-F238E27FC236}">
                  <a16:creationId xmlns:a16="http://schemas.microsoft.com/office/drawing/2014/main" id="{033360AE-0482-4A16-9318-F42CD506485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59443" y="3224681"/>
              <a:ext cx="702717" cy="5790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2598500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Image result for tree closeup">
            <a:extLst>
              <a:ext uri="{FF2B5EF4-FFF2-40B4-BE49-F238E27FC236}">
                <a16:creationId xmlns:a16="http://schemas.microsoft.com/office/drawing/2014/main" id="{D732C47E-0914-4E65-89C2-9A397EC0CA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708"/>
          <a:stretch/>
        </p:blipFill>
        <p:spPr bwMode="auto">
          <a:xfrm>
            <a:off x="-6" y="0"/>
            <a:ext cx="2516415" cy="6828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Image result for microbit">
            <a:extLst>
              <a:ext uri="{FF2B5EF4-FFF2-40B4-BE49-F238E27FC236}">
                <a16:creationId xmlns:a16="http://schemas.microsoft.com/office/drawing/2014/main" id="{3D95DA3A-3F89-4BBB-886C-6D040ADC1B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774" y="2254079"/>
            <a:ext cx="2613909" cy="2153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Image result for microbit">
            <a:extLst>
              <a:ext uri="{FF2B5EF4-FFF2-40B4-BE49-F238E27FC236}">
                <a16:creationId xmlns:a16="http://schemas.microsoft.com/office/drawing/2014/main" id="{F8F7CF19-E0F0-4DFA-8325-C0A5A90BF8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3873" y="2276798"/>
            <a:ext cx="2613909" cy="2153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5B498CE-B5BD-4170-8F38-3F5F641FF832}"/>
              </a:ext>
            </a:extLst>
          </p:cNvPr>
          <p:cNvSpPr/>
          <p:nvPr/>
        </p:nvSpPr>
        <p:spPr>
          <a:xfrm>
            <a:off x="1503945" y="1323478"/>
            <a:ext cx="1782961" cy="8056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NODE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C6515B0-A531-4DF3-AAA1-9B9BBC8C6CE1}"/>
              </a:ext>
            </a:extLst>
          </p:cNvPr>
          <p:cNvSpPr/>
          <p:nvPr/>
        </p:nvSpPr>
        <p:spPr>
          <a:xfrm>
            <a:off x="7412367" y="1323478"/>
            <a:ext cx="1782961" cy="8056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GATEWAY</a:t>
            </a:r>
          </a:p>
          <a:p>
            <a:pPr algn="ctr"/>
            <a:r>
              <a:rPr lang="en-GB" dirty="0"/>
              <a:t>(to the internet)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2E4D106-284A-4D27-87D8-C56C4D9C12BD}"/>
              </a:ext>
            </a:extLst>
          </p:cNvPr>
          <p:cNvCxnSpPr>
            <a:cxnSpLocks/>
          </p:cNvCxnSpPr>
          <p:nvPr/>
        </p:nvCxnSpPr>
        <p:spPr>
          <a:xfrm>
            <a:off x="3765888" y="3257874"/>
            <a:ext cx="2414985" cy="1"/>
          </a:xfrm>
          <a:prstGeom prst="line">
            <a:avLst/>
          </a:prstGeom>
          <a:ln w="762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38A9A7E-C16F-44A7-943F-620E7B661724}"/>
              </a:ext>
            </a:extLst>
          </p:cNvPr>
          <p:cNvSpPr txBox="1"/>
          <p:nvPr/>
        </p:nvSpPr>
        <p:spPr>
          <a:xfrm>
            <a:off x="4523866" y="3429005"/>
            <a:ext cx="1452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Radio blocks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3506B63-9128-417A-9DD8-5B6A86149AB3}"/>
              </a:ext>
            </a:extLst>
          </p:cNvPr>
          <p:cNvSpPr/>
          <p:nvPr/>
        </p:nvSpPr>
        <p:spPr>
          <a:xfrm>
            <a:off x="1594552" y="4412905"/>
            <a:ext cx="1782961" cy="8056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Is attached to the tree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7E4EAA2-E747-433B-9D5D-5E73EF0F4EB3}"/>
              </a:ext>
            </a:extLst>
          </p:cNvPr>
          <p:cNvSpPr/>
          <p:nvPr/>
        </p:nvSpPr>
        <p:spPr>
          <a:xfrm>
            <a:off x="7454958" y="4458343"/>
            <a:ext cx="1782961" cy="8056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With the authorities</a:t>
            </a:r>
          </a:p>
        </p:txBody>
      </p:sp>
    </p:spTree>
    <p:extLst>
      <p:ext uri="{BB962C8B-B14F-4D97-AF65-F5344CB8AC3E}">
        <p14:creationId xmlns:p14="http://schemas.microsoft.com/office/powerpoint/2010/main" val="42274144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DB1BB274-463C-4F70-9F4E-C4E1660DA227}"/>
              </a:ext>
            </a:extLst>
          </p:cNvPr>
          <p:cNvGrpSpPr/>
          <p:nvPr/>
        </p:nvGrpSpPr>
        <p:grpSpPr>
          <a:xfrm>
            <a:off x="1251284" y="806112"/>
            <a:ext cx="553453" cy="1453392"/>
            <a:chOff x="1251284" y="1780674"/>
            <a:chExt cx="553453" cy="1453392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110B601-0486-4967-9816-43BA4DCE177F}"/>
                </a:ext>
              </a:extLst>
            </p:cNvPr>
            <p:cNvSpPr/>
            <p:nvPr/>
          </p:nvSpPr>
          <p:spPr>
            <a:xfrm>
              <a:off x="1479884" y="2488108"/>
              <a:ext cx="96253" cy="745958"/>
            </a:xfrm>
            <a:prstGeom prst="rect">
              <a:avLst/>
            </a:prstGeom>
            <a:solidFill>
              <a:srgbClr val="9933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Isosceles Triangle 7">
              <a:extLst>
                <a:ext uri="{FF2B5EF4-FFF2-40B4-BE49-F238E27FC236}">
                  <a16:creationId xmlns:a16="http://schemas.microsoft.com/office/drawing/2014/main" id="{405E0D90-90E1-46B9-95FD-5F789EE113C7}"/>
                </a:ext>
              </a:extLst>
            </p:cNvPr>
            <p:cNvSpPr/>
            <p:nvPr/>
          </p:nvSpPr>
          <p:spPr>
            <a:xfrm>
              <a:off x="1251284" y="1780674"/>
              <a:ext cx="553453" cy="926431"/>
            </a:xfrm>
            <a:prstGeom prst="triangl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BB8D13DE-C41D-425D-A1E8-C77BB85CF1C2}"/>
              </a:ext>
            </a:extLst>
          </p:cNvPr>
          <p:cNvGrpSpPr/>
          <p:nvPr/>
        </p:nvGrpSpPr>
        <p:grpSpPr>
          <a:xfrm>
            <a:off x="1804737" y="1022680"/>
            <a:ext cx="553453" cy="1453392"/>
            <a:chOff x="1251284" y="1780674"/>
            <a:chExt cx="553453" cy="1453392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E4F7BF5-1671-4D2A-9230-1DB3AD38922B}"/>
                </a:ext>
              </a:extLst>
            </p:cNvPr>
            <p:cNvSpPr/>
            <p:nvPr/>
          </p:nvSpPr>
          <p:spPr>
            <a:xfrm>
              <a:off x="1479884" y="2488108"/>
              <a:ext cx="96253" cy="745958"/>
            </a:xfrm>
            <a:prstGeom prst="rect">
              <a:avLst/>
            </a:prstGeom>
            <a:solidFill>
              <a:srgbClr val="9933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Isosceles Triangle 10">
              <a:extLst>
                <a:ext uri="{FF2B5EF4-FFF2-40B4-BE49-F238E27FC236}">
                  <a16:creationId xmlns:a16="http://schemas.microsoft.com/office/drawing/2014/main" id="{AFB03A8F-47E7-4D05-BDDA-7112DC5626F9}"/>
                </a:ext>
              </a:extLst>
            </p:cNvPr>
            <p:cNvSpPr/>
            <p:nvPr/>
          </p:nvSpPr>
          <p:spPr>
            <a:xfrm>
              <a:off x="1251284" y="1780674"/>
              <a:ext cx="553453" cy="926431"/>
            </a:xfrm>
            <a:prstGeom prst="triangl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CBB98CC-8E33-45A8-9659-7C262B602568}"/>
              </a:ext>
            </a:extLst>
          </p:cNvPr>
          <p:cNvGrpSpPr/>
          <p:nvPr/>
        </p:nvGrpSpPr>
        <p:grpSpPr>
          <a:xfrm>
            <a:off x="1528010" y="1339088"/>
            <a:ext cx="553453" cy="1453392"/>
            <a:chOff x="1251284" y="1780674"/>
            <a:chExt cx="553453" cy="145339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1783362-B48A-40EB-8B29-E8513F03B1A7}"/>
                </a:ext>
              </a:extLst>
            </p:cNvPr>
            <p:cNvSpPr/>
            <p:nvPr/>
          </p:nvSpPr>
          <p:spPr>
            <a:xfrm>
              <a:off x="1479884" y="2488108"/>
              <a:ext cx="96253" cy="745958"/>
            </a:xfrm>
            <a:prstGeom prst="rect">
              <a:avLst/>
            </a:prstGeom>
            <a:solidFill>
              <a:srgbClr val="9933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9FC9E798-C891-4C26-B23F-56E43B9F3AAC}"/>
                </a:ext>
              </a:extLst>
            </p:cNvPr>
            <p:cNvSpPr/>
            <p:nvPr/>
          </p:nvSpPr>
          <p:spPr>
            <a:xfrm>
              <a:off x="1251284" y="1780674"/>
              <a:ext cx="553453" cy="926431"/>
            </a:xfrm>
            <a:prstGeom prst="triangl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6319E25-8D37-4C2B-8485-73D4ED406CE5}"/>
              </a:ext>
            </a:extLst>
          </p:cNvPr>
          <p:cNvGrpSpPr/>
          <p:nvPr/>
        </p:nvGrpSpPr>
        <p:grpSpPr>
          <a:xfrm>
            <a:off x="2081463" y="1555656"/>
            <a:ext cx="553453" cy="1453392"/>
            <a:chOff x="1251284" y="1780674"/>
            <a:chExt cx="553453" cy="1453392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4F5BAD0-1EAC-4C97-89AA-924BC51CE277}"/>
                </a:ext>
              </a:extLst>
            </p:cNvPr>
            <p:cNvSpPr/>
            <p:nvPr/>
          </p:nvSpPr>
          <p:spPr>
            <a:xfrm>
              <a:off x="1479884" y="2488108"/>
              <a:ext cx="96253" cy="745958"/>
            </a:xfrm>
            <a:prstGeom prst="rect">
              <a:avLst/>
            </a:prstGeom>
            <a:solidFill>
              <a:srgbClr val="9933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5F72578C-9DB4-4356-ACCE-26CA7F893807}"/>
                </a:ext>
              </a:extLst>
            </p:cNvPr>
            <p:cNvSpPr/>
            <p:nvPr/>
          </p:nvSpPr>
          <p:spPr>
            <a:xfrm>
              <a:off x="1251284" y="1780674"/>
              <a:ext cx="553453" cy="926431"/>
            </a:xfrm>
            <a:prstGeom prst="triangl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C3C5B6D-7463-4F7E-AD42-8B070BD294EA}"/>
              </a:ext>
            </a:extLst>
          </p:cNvPr>
          <p:cNvGrpSpPr/>
          <p:nvPr/>
        </p:nvGrpSpPr>
        <p:grpSpPr>
          <a:xfrm>
            <a:off x="487278" y="1289806"/>
            <a:ext cx="553453" cy="1453392"/>
            <a:chOff x="1251284" y="1780674"/>
            <a:chExt cx="553453" cy="1453392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1F913C2-13B9-4AB2-ADD8-C6688FE67F24}"/>
                </a:ext>
              </a:extLst>
            </p:cNvPr>
            <p:cNvSpPr/>
            <p:nvPr/>
          </p:nvSpPr>
          <p:spPr>
            <a:xfrm>
              <a:off x="1479884" y="2488108"/>
              <a:ext cx="96253" cy="745958"/>
            </a:xfrm>
            <a:prstGeom prst="rect">
              <a:avLst/>
            </a:prstGeom>
            <a:solidFill>
              <a:srgbClr val="9933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23E8E37C-0812-4BDD-AE5B-FD158F3AFF16}"/>
                </a:ext>
              </a:extLst>
            </p:cNvPr>
            <p:cNvSpPr/>
            <p:nvPr/>
          </p:nvSpPr>
          <p:spPr>
            <a:xfrm>
              <a:off x="1251284" y="1780674"/>
              <a:ext cx="553453" cy="926431"/>
            </a:xfrm>
            <a:prstGeom prst="triangl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57E5432-FF11-45E9-88F9-E0D7F217E1D3}"/>
              </a:ext>
            </a:extLst>
          </p:cNvPr>
          <p:cNvGrpSpPr/>
          <p:nvPr/>
        </p:nvGrpSpPr>
        <p:grpSpPr>
          <a:xfrm>
            <a:off x="1040731" y="1506374"/>
            <a:ext cx="553453" cy="1453392"/>
            <a:chOff x="1251284" y="1780674"/>
            <a:chExt cx="553453" cy="1453392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ED0E414-B281-44E0-9B2F-DD462648D82A}"/>
                </a:ext>
              </a:extLst>
            </p:cNvPr>
            <p:cNvSpPr/>
            <p:nvPr/>
          </p:nvSpPr>
          <p:spPr>
            <a:xfrm>
              <a:off x="1479884" y="2488108"/>
              <a:ext cx="96253" cy="745958"/>
            </a:xfrm>
            <a:prstGeom prst="rect">
              <a:avLst/>
            </a:prstGeom>
            <a:solidFill>
              <a:srgbClr val="9933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Isosceles Triangle 22">
              <a:extLst>
                <a:ext uri="{FF2B5EF4-FFF2-40B4-BE49-F238E27FC236}">
                  <a16:creationId xmlns:a16="http://schemas.microsoft.com/office/drawing/2014/main" id="{1DB57FD3-D503-4B4E-A1E5-C8F1EE470655}"/>
                </a:ext>
              </a:extLst>
            </p:cNvPr>
            <p:cNvSpPr/>
            <p:nvPr/>
          </p:nvSpPr>
          <p:spPr>
            <a:xfrm>
              <a:off x="1251284" y="1780674"/>
              <a:ext cx="553453" cy="926431"/>
            </a:xfrm>
            <a:prstGeom prst="triangl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1988D03-9A9E-428E-94A1-09B7DC894935}"/>
              </a:ext>
            </a:extLst>
          </p:cNvPr>
          <p:cNvGrpSpPr/>
          <p:nvPr/>
        </p:nvGrpSpPr>
        <p:grpSpPr>
          <a:xfrm>
            <a:off x="764004" y="1822782"/>
            <a:ext cx="553453" cy="1453392"/>
            <a:chOff x="1251284" y="1780674"/>
            <a:chExt cx="553453" cy="1453392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45C7A049-28EF-4C1A-BD73-62D605435A0B}"/>
                </a:ext>
              </a:extLst>
            </p:cNvPr>
            <p:cNvSpPr/>
            <p:nvPr/>
          </p:nvSpPr>
          <p:spPr>
            <a:xfrm>
              <a:off x="1479884" y="2488108"/>
              <a:ext cx="96253" cy="745958"/>
            </a:xfrm>
            <a:prstGeom prst="rect">
              <a:avLst/>
            </a:prstGeom>
            <a:solidFill>
              <a:srgbClr val="9933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Isosceles Triangle 25">
              <a:extLst>
                <a:ext uri="{FF2B5EF4-FFF2-40B4-BE49-F238E27FC236}">
                  <a16:creationId xmlns:a16="http://schemas.microsoft.com/office/drawing/2014/main" id="{C1244052-02AC-4E11-A034-790A8EE0823B}"/>
                </a:ext>
              </a:extLst>
            </p:cNvPr>
            <p:cNvSpPr/>
            <p:nvPr/>
          </p:nvSpPr>
          <p:spPr>
            <a:xfrm>
              <a:off x="1251284" y="1780674"/>
              <a:ext cx="553453" cy="926431"/>
            </a:xfrm>
            <a:prstGeom prst="triangl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CDDACC2-66A4-4A44-8BC1-EEFDCE1F9580}"/>
              </a:ext>
            </a:extLst>
          </p:cNvPr>
          <p:cNvGrpSpPr/>
          <p:nvPr/>
        </p:nvGrpSpPr>
        <p:grpSpPr>
          <a:xfrm>
            <a:off x="1317457" y="2039350"/>
            <a:ext cx="553453" cy="1453392"/>
            <a:chOff x="1251284" y="1780674"/>
            <a:chExt cx="553453" cy="1453392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6B092127-428C-42A2-83E3-3A345A351EC0}"/>
                </a:ext>
              </a:extLst>
            </p:cNvPr>
            <p:cNvSpPr/>
            <p:nvPr/>
          </p:nvSpPr>
          <p:spPr>
            <a:xfrm>
              <a:off x="1479884" y="2488108"/>
              <a:ext cx="96253" cy="745958"/>
            </a:xfrm>
            <a:prstGeom prst="rect">
              <a:avLst/>
            </a:prstGeom>
            <a:solidFill>
              <a:srgbClr val="9933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" name="Isosceles Triangle 28">
              <a:extLst>
                <a:ext uri="{FF2B5EF4-FFF2-40B4-BE49-F238E27FC236}">
                  <a16:creationId xmlns:a16="http://schemas.microsoft.com/office/drawing/2014/main" id="{8651FD69-1948-4E43-B24B-9BC562CD8B75}"/>
                </a:ext>
              </a:extLst>
            </p:cNvPr>
            <p:cNvSpPr/>
            <p:nvPr/>
          </p:nvSpPr>
          <p:spPr>
            <a:xfrm>
              <a:off x="1251284" y="1780674"/>
              <a:ext cx="553453" cy="926431"/>
            </a:xfrm>
            <a:prstGeom prst="triangl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FEBA241-9554-49E0-96E1-C2864574A0D5}"/>
              </a:ext>
            </a:extLst>
          </p:cNvPr>
          <p:cNvGrpSpPr/>
          <p:nvPr/>
        </p:nvGrpSpPr>
        <p:grpSpPr>
          <a:xfrm rot="5400000">
            <a:off x="2579559" y="2715376"/>
            <a:ext cx="553453" cy="1453392"/>
            <a:chOff x="1251284" y="1780674"/>
            <a:chExt cx="553453" cy="1453392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755512F3-B9B0-49C8-AECD-F877E6B6AEFF}"/>
                </a:ext>
              </a:extLst>
            </p:cNvPr>
            <p:cNvSpPr/>
            <p:nvPr/>
          </p:nvSpPr>
          <p:spPr>
            <a:xfrm>
              <a:off x="1479884" y="2488108"/>
              <a:ext cx="96253" cy="745958"/>
            </a:xfrm>
            <a:prstGeom prst="rect">
              <a:avLst/>
            </a:prstGeom>
            <a:solidFill>
              <a:srgbClr val="9933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id="{CB98906B-D057-423E-8B29-AF208858C8D5}"/>
                </a:ext>
              </a:extLst>
            </p:cNvPr>
            <p:cNvSpPr/>
            <p:nvPr/>
          </p:nvSpPr>
          <p:spPr>
            <a:xfrm>
              <a:off x="1251284" y="1780674"/>
              <a:ext cx="553453" cy="926431"/>
            </a:xfrm>
            <a:prstGeom prst="triangl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B673CB23-69BA-46E7-8BDF-6CE80F601D9E}"/>
              </a:ext>
            </a:extLst>
          </p:cNvPr>
          <p:cNvSpPr/>
          <p:nvPr/>
        </p:nvSpPr>
        <p:spPr>
          <a:xfrm rot="3707095">
            <a:off x="3503334" y="4495772"/>
            <a:ext cx="2144049" cy="38501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25481428-5568-4F1D-BFA2-630E4AC73803}"/>
              </a:ext>
            </a:extLst>
          </p:cNvPr>
          <p:cNvSpPr/>
          <p:nvPr/>
        </p:nvSpPr>
        <p:spPr>
          <a:xfrm>
            <a:off x="2872559" y="2226883"/>
            <a:ext cx="1852863" cy="1852863"/>
          </a:xfrm>
          <a:prstGeom prst="ellipse">
            <a:avLst/>
          </a:prstGeom>
          <a:solidFill>
            <a:srgbClr val="00B05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5" name="Picture 2" descr="Image result for microbit">
            <a:extLst>
              <a:ext uri="{FF2B5EF4-FFF2-40B4-BE49-F238E27FC236}">
                <a16:creationId xmlns:a16="http://schemas.microsoft.com/office/drawing/2014/main" id="{F116797F-EACB-4720-B1C8-0B3B7DF5A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6270" y="2608598"/>
            <a:ext cx="1214205" cy="1000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271C4ABE-2280-484B-A979-58E7C01C2D11}"/>
              </a:ext>
            </a:extLst>
          </p:cNvPr>
          <p:cNvCxnSpPr>
            <a:cxnSpLocks/>
          </p:cNvCxnSpPr>
          <p:nvPr/>
        </p:nvCxnSpPr>
        <p:spPr>
          <a:xfrm flipV="1">
            <a:off x="4108512" y="1848923"/>
            <a:ext cx="1357555" cy="1054272"/>
          </a:xfrm>
          <a:prstGeom prst="line">
            <a:avLst/>
          </a:prstGeom>
          <a:ln w="762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8942B2C1-BB98-43D8-93B0-E5050B3ED75B}"/>
              </a:ext>
            </a:extLst>
          </p:cNvPr>
          <p:cNvCxnSpPr/>
          <p:nvPr/>
        </p:nvCxnSpPr>
        <p:spPr>
          <a:xfrm>
            <a:off x="7253768" y="1226716"/>
            <a:ext cx="2275243" cy="0"/>
          </a:xfrm>
          <a:prstGeom prst="line">
            <a:avLst/>
          </a:prstGeom>
          <a:ln w="762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47989D3F-18DD-443C-95E2-FFF6CA9F0A2C}"/>
              </a:ext>
            </a:extLst>
          </p:cNvPr>
          <p:cNvSpPr/>
          <p:nvPr/>
        </p:nvSpPr>
        <p:spPr>
          <a:xfrm>
            <a:off x="2550469" y="4284282"/>
            <a:ext cx="1190467" cy="4824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NODE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FA114B76-DF86-4204-BE35-16105091EAA3}"/>
              </a:ext>
            </a:extLst>
          </p:cNvPr>
          <p:cNvSpPr/>
          <p:nvPr/>
        </p:nvSpPr>
        <p:spPr>
          <a:xfrm>
            <a:off x="5400431" y="2251496"/>
            <a:ext cx="1624263" cy="7339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GATEWAY</a:t>
            </a:r>
          </a:p>
          <a:p>
            <a:pPr algn="ctr"/>
            <a:r>
              <a:rPr lang="en-GB" dirty="0"/>
              <a:t>(to the internet)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77B28AA-EAE5-47F1-8905-C0D9CC2BB578}"/>
              </a:ext>
            </a:extLst>
          </p:cNvPr>
          <p:cNvSpPr/>
          <p:nvPr/>
        </p:nvSpPr>
        <p:spPr>
          <a:xfrm>
            <a:off x="9953206" y="2225839"/>
            <a:ext cx="1624263" cy="7339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Authorities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D2B565E-BA9F-44DD-97EF-D81C2BB9F5CB}"/>
              </a:ext>
            </a:extLst>
          </p:cNvPr>
          <p:cNvSpPr txBox="1"/>
          <p:nvPr/>
        </p:nvSpPr>
        <p:spPr>
          <a:xfrm>
            <a:off x="3433439" y="1084477"/>
            <a:ext cx="149379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3/4/5G </a:t>
            </a:r>
          </a:p>
          <a:p>
            <a:r>
              <a:rPr lang="en-GB" b="1" dirty="0" err="1"/>
              <a:t>WiFi</a:t>
            </a:r>
            <a:endParaRPr lang="en-GB" b="1" dirty="0"/>
          </a:p>
          <a:p>
            <a:r>
              <a:rPr lang="en-GB" b="1" dirty="0" err="1"/>
              <a:t>LoRa</a:t>
            </a:r>
            <a:endParaRPr lang="en-GB" b="1" dirty="0"/>
          </a:p>
          <a:p>
            <a:r>
              <a:rPr lang="en-GB" b="1" dirty="0" err="1"/>
              <a:t>Sigfox</a:t>
            </a:r>
            <a:endParaRPr lang="en-GB" b="1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FAAE65E-573B-49EE-BAF4-DE523DAD8522}"/>
              </a:ext>
            </a:extLst>
          </p:cNvPr>
          <p:cNvSpPr/>
          <p:nvPr/>
        </p:nvSpPr>
        <p:spPr>
          <a:xfrm>
            <a:off x="372979" y="60157"/>
            <a:ext cx="6880789" cy="582328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B1068EC-E8B9-4486-BBE9-4A0B9A7E1B73}"/>
              </a:ext>
            </a:extLst>
          </p:cNvPr>
          <p:cNvSpPr txBox="1"/>
          <p:nvPr/>
        </p:nvSpPr>
        <p:spPr>
          <a:xfrm>
            <a:off x="4108512" y="1446428"/>
            <a:ext cx="14937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Long range</a:t>
            </a:r>
          </a:p>
        </p:txBody>
      </p:sp>
      <p:pic>
        <p:nvPicPr>
          <p:cNvPr id="44" name="Picture 2" descr="Image result for PC">
            <a:extLst>
              <a:ext uri="{FF2B5EF4-FFF2-40B4-BE49-F238E27FC236}">
                <a16:creationId xmlns:a16="http://schemas.microsoft.com/office/drawing/2014/main" id="{5461FBEE-F093-4106-AB78-DB1069610B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6979" y="482417"/>
            <a:ext cx="2347244" cy="1564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4" descr="Image result for router">
            <a:extLst>
              <a:ext uri="{FF2B5EF4-FFF2-40B4-BE49-F238E27FC236}">
                <a16:creationId xmlns:a16="http://schemas.microsoft.com/office/drawing/2014/main" id="{8D90B266-0EA3-46F9-A0A5-DB7758918C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4084" y="102824"/>
            <a:ext cx="4039034" cy="2196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04B1F655-9D31-40D5-AB8A-7F643FCAF459}"/>
              </a:ext>
            </a:extLst>
          </p:cNvPr>
          <p:cNvSpPr txBox="1"/>
          <p:nvPr/>
        </p:nvSpPr>
        <p:spPr>
          <a:xfrm>
            <a:off x="7784430" y="3312748"/>
            <a:ext cx="3899067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/>
              <a:t>IRL: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/>
              <a:t>Node transmits to gateway over a long range using 3G (mobile network) or </a:t>
            </a:r>
            <a:r>
              <a:rPr lang="en-GB" sz="1800" dirty="0" err="1"/>
              <a:t>LoRa</a:t>
            </a:r>
            <a:r>
              <a:rPr lang="en-GB" sz="1800" dirty="0"/>
              <a:t>/</a:t>
            </a:r>
            <a:r>
              <a:rPr lang="en-GB" sz="1800" dirty="0" err="1"/>
              <a:t>SigFox</a:t>
            </a:r>
            <a:endParaRPr lang="en-GB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/>
              <a:t>Gateway receives data and then transmits it to the internet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/>
              <a:t>The authorities receive the data on a PC or mobile device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1B309368-5EBB-46FD-A11D-C3D300EA893D}"/>
              </a:ext>
            </a:extLst>
          </p:cNvPr>
          <p:cNvGrpSpPr/>
          <p:nvPr/>
        </p:nvGrpSpPr>
        <p:grpSpPr>
          <a:xfrm>
            <a:off x="7741955" y="861518"/>
            <a:ext cx="1298867" cy="1114295"/>
            <a:chOff x="7765339" y="1812748"/>
            <a:chExt cx="1470109" cy="1261203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5D70A6A3-F953-4045-A703-63616C09B954}"/>
                </a:ext>
              </a:extLst>
            </p:cNvPr>
            <p:cNvSpPr/>
            <p:nvPr/>
          </p:nvSpPr>
          <p:spPr>
            <a:xfrm>
              <a:off x="7765339" y="2225839"/>
              <a:ext cx="661507" cy="66150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1205C29F-5BDC-4D1A-8DE0-E32E8CBDB0D6}"/>
                </a:ext>
              </a:extLst>
            </p:cNvPr>
            <p:cNvSpPr/>
            <p:nvPr/>
          </p:nvSpPr>
          <p:spPr>
            <a:xfrm>
              <a:off x="8034764" y="1812748"/>
              <a:ext cx="661507" cy="66150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096B01B6-3683-46E2-9525-87E3AF6F4354}"/>
                </a:ext>
              </a:extLst>
            </p:cNvPr>
            <p:cNvSpPr/>
            <p:nvPr/>
          </p:nvSpPr>
          <p:spPr>
            <a:xfrm>
              <a:off x="8138976" y="2412444"/>
              <a:ext cx="661507" cy="66150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8503549C-176D-4D7F-9BEA-762B85792887}"/>
                </a:ext>
              </a:extLst>
            </p:cNvPr>
            <p:cNvSpPr/>
            <p:nvPr/>
          </p:nvSpPr>
          <p:spPr>
            <a:xfrm>
              <a:off x="8458223" y="1915581"/>
              <a:ext cx="661507" cy="66150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2B30D7D6-EB03-418E-BCC1-845D2F62EF7D}"/>
                </a:ext>
              </a:extLst>
            </p:cNvPr>
            <p:cNvSpPr/>
            <p:nvPr/>
          </p:nvSpPr>
          <p:spPr>
            <a:xfrm>
              <a:off x="8573941" y="2285997"/>
              <a:ext cx="661507" cy="66150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4760282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24;p21">
            <a:extLst>
              <a:ext uri="{FF2B5EF4-FFF2-40B4-BE49-F238E27FC236}">
                <a16:creationId xmlns:a16="http://schemas.microsoft.com/office/drawing/2014/main" id="{72827EAC-ABF0-4D93-AE65-ACB5154FB766}"/>
              </a:ext>
            </a:extLst>
          </p:cNvPr>
          <p:cNvSpPr/>
          <p:nvPr/>
        </p:nvSpPr>
        <p:spPr>
          <a:xfrm>
            <a:off x="952675" y="645825"/>
            <a:ext cx="10677300" cy="501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solidFill>
                  <a:schemeClr val="dk1"/>
                </a:solidFill>
              </a:rPr>
              <a:t>What </a:t>
            </a:r>
            <a:r>
              <a:rPr lang="en-GB" sz="4000" b="1" dirty="0">
                <a:solidFill>
                  <a:schemeClr val="dk1"/>
                </a:solidFill>
              </a:rPr>
              <a:t>are we going to sense?</a:t>
            </a:r>
            <a:endParaRPr sz="4000" b="1" dirty="0">
              <a:solidFill>
                <a:schemeClr val="dk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000" b="1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dirty="0">
              <a:solidFill>
                <a:srgbClr val="505555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dirty="0">
              <a:solidFill>
                <a:srgbClr val="505555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dirty="0">
              <a:solidFill>
                <a:srgbClr val="505555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B6CAA16-C3C1-43D4-8D16-060B63F049BE}"/>
              </a:ext>
            </a:extLst>
          </p:cNvPr>
          <p:cNvGrpSpPr/>
          <p:nvPr/>
        </p:nvGrpSpPr>
        <p:grpSpPr>
          <a:xfrm>
            <a:off x="1594183" y="1955129"/>
            <a:ext cx="1233238" cy="3238537"/>
            <a:chOff x="1251284" y="1780674"/>
            <a:chExt cx="553453" cy="1453392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6E2E755-60B4-464B-8CA4-297B31135D4B}"/>
                </a:ext>
              </a:extLst>
            </p:cNvPr>
            <p:cNvSpPr/>
            <p:nvPr/>
          </p:nvSpPr>
          <p:spPr>
            <a:xfrm>
              <a:off x="1479884" y="2488108"/>
              <a:ext cx="96253" cy="745958"/>
            </a:xfrm>
            <a:prstGeom prst="rect">
              <a:avLst/>
            </a:prstGeom>
            <a:solidFill>
              <a:srgbClr val="9933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Isosceles Triangle 6">
              <a:extLst>
                <a:ext uri="{FF2B5EF4-FFF2-40B4-BE49-F238E27FC236}">
                  <a16:creationId xmlns:a16="http://schemas.microsoft.com/office/drawing/2014/main" id="{11EC1EDC-8E04-4197-8761-572DE87A99DD}"/>
                </a:ext>
              </a:extLst>
            </p:cNvPr>
            <p:cNvSpPr/>
            <p:nvPr/>
          </p:nvSpPr>
          <p:spPr>
            <a:xfrm>
              <a:off x="1251284" y="1780674"/>
              <a:ext cx="553453" cy="926431"/>
            </a:xfrm>
            <a:prstGeom prst="triangl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B60FBBAE-8193-41E7-BC36-5E2858C287E9}"/>
              </a:ext>
            </a:extLst>
          </p:cNvPr>
          <p:cNvGrpSpPr/>
          <p:nvPr/>
        </p:nvGrpSpPr>
        <p:grpSpPr>
          <a:xfrm rot="5400000">
            <a:off x="7801936" y="3574398"/>
            <a:ext cx="1233238" cy="3238537"/>
            <a:chOff x="1251284" y="1780674"/>
            <a:chExt cx="553453" cy="1453392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C96B2D5-4065-4F42-9B62-D7A613CDE515}"/>
                </a:ext>
              </a:extLst>
            </p:cNvPr>
            <p:cNvSpPr/>
            <p:nvPr/>
          </p:nvSpPr>
          <p:spPr>
            <a:xfrm>
              <a:off x="1479884" y="2488108"/>
              <a:ext cx="96253" cy="745958"/>
            </a:xfrm>
            <a:prstGeom prst="rect">
              <a:avLst/>
            </a:prstGeom>
            <a:solidFill>
              <a:srgbClr val="9933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Isosceles Triangle 9">
              <a:extLst>
                <a:ext uri="{FF2B5EF4-FFF2-40B4-BE49-F238E27FC236}">
                  <a16:creationId xmlns:a16="http://schemas.microsoft.com/office/drawing/2014/main" id="{00A8E20A-A32F-4B43-A61F-B6DACBBA1515}"/>
                </a:ext>
              </a:extLst>
            </p:cNvPr>
            <p:cNvSpPr/>
            <p:nvPr/>
          </p:nvSpPr>
          <p:spPr>
            <a:xfrm>
              <a:off x="1251284" y="1780674"/>
              <a:ext cx="553453" cy="926431"/>
            </a:xfrm>
            <a:prstGeom prst="triangl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11" name="Picture 2" descr="Image result for microbit">
            <a:extLst>
              <a:ext uri="{FF2B5EF4-FFF2-40B4-BE49-F238E27FC236}">
                <a16:creationId xmlns:a16="http://schemas.microsoft.com/office/drawing/2014/main" id="{71344061-C54D-47F5-9D51-D1DB651598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9443" y="3224681"/>
            <a:ext cx="702717" cy="579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Image result for microbit">
            <a:extLst>
              <a:ext uri="{FF2B5EF4-FFF2-40B4-BE49-F238E27FC236}">
                <a16:creationId xmlns:a16="http://schemas.microsoft.com/office/drawing/2014/main" id="{07712FF4-8A41-48AB-A3BC-07353DD2BE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8102814" y="4904146"/>
            <a:ext cx="702717" cy="579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DAF8CF4-720F-4748-A752-4E4ACE031505}"/>
              </a:ext>
            </a:extLst>
          </p:cNvPr>
          <p:cNvSpPr txBox="1"/>
          <p:nvPr/>
        </p:nvSpPr>
        <p:spPr>
          <a:xfrm>
            <a:off x="1671758" y="5374035"/>
            <a:ext cx="27913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Before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58E4BF7-E130-414D-A805-A02084304FF7}"/>
              </a:ext>
            </a:extLst>
          </p:cNvPr>
          <p:cNvSpPr txBox="1"/>
          <p:nvPr/>
        </p:nvSpPr>
        <p:spPr>
          <a:xfrm>
            <a:off x="7973493" y="3753906"/>
            <a:ext cx="27913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After</a:t>
            </a:r>
          </a:p>
        </p:txBody>
      </p:sp>
    </p:spTree>
    <p:extLst>
      <p:ext uri="{BB962C8B-B14F-4D97-AF65-F5344CB8AC3E}">
        <p14:creationId xmlns:p14="http://schemas.microsoft.com/office/powerpoint/2010/main" val="3833271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22298456-6F1E-4073-A6D7-913301C638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4413" y="358342"/>
            <a:ext cx="10133095" cy="558487"/>
          </a:xfrm>
        </p:spPr>
        <p:txBody>
          <a:bodyPr/>
          <a:lstStyle/>
          <a:p>
            <a:r>
              <a:rPr lang="en-GB" dirty="0"/>
              <a:t>Input process output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60DD6961-409A-440B-9475-26D3ECD377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5911930"/>
              </p:ext>
            </p:extLst>
          </p:nvPr>
        </p:nvGraphicFramePr>
        <p:xfrm>
          <a:off x="369505" y="1716771"/>
          <a:ext cx="11449813" cy="111622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815897">
                  <a:extLst>
                    <a:ext uri="{9D8B030D-6E8A-4147-A177-3AD203B41FA5}">
                      <a16:colId xmlns:a16="http://schemas.microsoft.com/office/drawing/2014/main" val="442560055"/>
                    </a:ext>
                  </a:extLst>
                </a:gridCol>
                <a:gridCol w="3816958">
                  <a:extLst>
                    <a:ext uri="{9D8B030D-6E8A-4147-A177-3AD203B41FA5}">
                      <a16:colId xmlns:a16="http://schemas.microsoft.com/office/drawing/2014/main" val="596145026"/>
                    </a:ext>
                  </a:extLst>
                </a:gridCol>
                <a:gridCol w="3816958">
                  <a:extLst>
                    <a:ext uri="{9D8B030D-6E8A-4147-A177-3AD203B41FA5}">
                      <a16:colId xmlns:a16="http://schemas.microsoft.com/office/drawing/2014/main" val="65665425"/>
                    </a:ext>
                  </a:extLst>
                </a:gridCol>
              </a:tblGrid>
              <a:tr h="25930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800" dirty="0">
                          <a:effectLst/>
                        </a:rPr>
                        <a:t>Input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14604" marR="11460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800" dirty="0">
                          <a:effectLst/>
                        </a:rPr>
                        <a:t>Process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14604" marR="11460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</a:rPr>
                        <a:t>Output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14604" marR="114604" marT="0" marB="0"/>
                </a:tc>
                <a:extLst>
                  <a:ext uri="{0D108BD9-81ED-4DB2-BD59-A6C34878D82A}">
                    <a16:rowId xmlns:a16="http://schemas.microsoft.com/office/drawing/2014/main" val="3906054611"/>
                  </a:ext>
                </a:extLst>
              </a:tr>
              <a:tr h="822731">
                <a:tc>
                  <a:txBody>
                    <a:bodyPr/>
                    <a:lstStyle/>
                    <a:p>
                      <a:pPr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GB" sz="18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Acceleration and tilt sensor data to sense if tree is falling over</a:t>
                      </a:r>
                    </a:p>
                  </a:txBody>
                  <a:tcPr marL="114604" marR="114604" marT="0" marB="0">
                    <a:solidFill>
                      <a:srgbClr val="CCDBE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800" dirty="0">
                          <a:effectLst/>
                        </a:rPr>
                        <a:t>If acceleration of angle of sensor exceeds a threshold then output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14604" marR="11460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800" dirty="0">
                          <a:effectLst/>
                        </a:rPr>
                        <a:t>Send message to authorities including location data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14604" marR="114604" marT="0" marB="0"/>
                </a:tc>
                <a:extLst>
                  <a:ext uri="{0D108BD9-81ED-4DB2-BD59-A6C34878D82A}">
                    <a16:rowId xmlns:a16="http://schemas.microsoft.com/office/drawing/2014/main" val="2858970780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C03D2F7-AA3B-4604-B4CA-6016770EAC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2739101"/>
              </p:ext>
            </p:extLst>
          </p:nvPr>
        </p:nvGraphicFramePr>
        <p:xfrm>
          <a:off x="361266" y="4229319"/>
          <a:ext cx="11449813" cy="106808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815897">
                  <a:extLst>
                    <a:ext uri="{9D8B030D-6E8A-4147-A177-3AD203B41FA5}">
                      <a16:colId xmlns:a16="http://schemas.microsoft.com/office/drawing/2014/main" val="442560055"/>
                    </a:ext>
                  </a:extLst>
                </a:gridCol>
                <a:gridCol w="3816958">
                  <a:extLst>
                    <a:ext uri="{9D8B030D-6E8A-4147-A177-3AD203B41FA5}">
                      <a16:colId xmlns:a16="http://schemas.microsoft.com/office/drawing/2014/main" val="596145026"/>
                    </a:ext>
                  </a:extLst>
                </a:gridCol>
                <a:gridCol w="3816958">
                  <a:extLst>
                    <a:ext uri="{9D8B030D-6E8A-4147-A177-3AD203B41FA5}">
                      <a16:colId xmlns:a16="http://schemas.microsoft.com/office/drawing/2014/main" val="65665425"/>
                    </a:ext>
                  </a:extLst>
                </a:gridCol>
              </a:tblGrid>
              <a:tr h="23535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800" dirty="0">
                          <a:effectLst/>
                        </a:rPr>
                        <a:t>Input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14604" marR="11460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800" dirty="0">
                          <a:effectLst/>
                        </a:rPr>
                        <a:t>Process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14604" marR="11460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</a:rPr>
                        <a:t>Output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14604" marR="114604" marT="0" marB="0"/>
                </a:tc>
                <a:extLst>
                  <a:ext uri="{0D108BD9-81ED-4DB2-BD59-A6C34878D82A}">
                    <a16:rowId xmlns:a16="http://schemas.microsoft.com/office/drawing/2014/main" val="3906054611"/>
                  </a:ext>
                </a:extLst>
              </a:tr>
              <a:tr h="774590">
                <a:tc>
                  <a:txBody>
                    <a:bodyPr/>
                    <a:lstStyle/>
                    <a:p>
                      <a:pPr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GB" sz="18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Receive alert from node</a:t>
                      </a:r>
                    </a:p>
                  </a:txBody>
                  <a:tcPr marL="114604" marR="114604" marT="0" marB="0">
                    <a:solidFill>
                      <a:srgbClr val="CCDBE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800" dirty="0">
                          <a:effectLst/>
                        </a:rPr>
                        <a:t>Format the data</a:t>
                      </a:r>
                    </a:p>
                  </a:txBody>
                  <a:tcPr marL="114604" marR="11460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800" dirty="0">
                          <a:effectLst/>
                        </a:rPr>
                        <a:t>Message on screen showing alert and GPS co-ordinates</a:t>
                      </a:r>
                    </a:p>
                  </a:txBody>
                  <a:tcPr marL="114604" marR="114604" marT="0" marB="0"/>
                </a:tc>
                <a:extLst>
                  <a:ext uri="{0D108BD9-81ED-4DB2-BD59-A6C34878D82A}">
                    <a16:rowId xmlns:a16="http://schemas.microsoft.com/office/drawing/2014/main" val="2858970780"/>
                  </a:ext>
                </a:extLst>
              </a:tr>
            </a:tbl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92797542-BEF6-4BEB-BED5-B2AFD55ACC32}"/>
              </a:ext>
            </a:extLst>
          </p:cNvPr>
          <p:cNvGrpSpPr/>
          <p:nvPr/>
        </p:nvGrpSpPr>
        <p:grpSpPr>
          <a:xfrm>
            <a:off x="2201779" y="3005619"/>
            <a:ext cx="7796463" cy="1058779"/>
            <a:chOff x="2201779" y="3549320"/>
            <a:chExt cx="7796463" cy="1058779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540B7151-4FA6-470A-8D23-D45C704B8956}"/>
                </a:ext>
              </a:extLst>
            </p:cNvPr>
            <p:cNvCxnSpPr/>
            <p:nvPr/>
          </p:nvCxnSpPr>
          <p:spPr>
            <a:xfrm>
              <a:off x="9974177" y="3549320"/>
              <a:ext cx="0" cy="481263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8D1AB820-550C-4DA6-A281-F5FACF5C6D12}"/>
                </a:ext>
              </a:extLst>
            </p:cNvPr>
            <p:cNvCxnSpPr/>
            <p:nvPr/>
          </p:nvCxnSpPr>
          <p:spPr>
            <a:xfrm flipH="1">
              <a:off x="2201779" y="4030583"/>
              <a:ext cx="7796463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C0F03233-4AC8-4CC3-830D-DA6E39E1A6BB}"/>
                </a:ext>
              </a:extLst>
            </p:cNvPr>
            <p:cNvCxnSpPr/>
            <p:nvPr/>
          </p:nvCxnSpPr>
          <p:spPr>
            <a:xfrm>
              <a:off x="2225843" y="4030583"/>
              <a:ext cx="0" cy="577516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230869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2">
            <a:extLst>
              <a:ext uri="{FF2B5EF4-FFF2-40B4-BE49-F238E27FC236}">
                <a16:creationId xmlns:a16="http://schemas.microsoft.com/office/drawing/2014/main" id="{3E3FA64D-881A-4432-AA09-16F353945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4413" y="358342"/>
            <a:ext cx="10133095" cy="558487"/>
          </a:xfrm>
        </p:spPr>
        <p:txBody>
          <a:bodyPr/>
          <a:lstStyle/>
          <a:p>
            <a:r>
              <a:rPr lang="en-GB" dirty="0"/>
              <a:t>Group task: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C85A1CB-F26E-4CE1-A096-B64976A328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0498" y="481353"/>
            <a:ext cx="4100773" cy="526974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D955E6C-C04B-4647-8C20-7D24617CCCF7}"/>
              </a:ext>
            </a:extLst>
          </p:cNvPr>
          <p:cNvSpPr txBox="1"/>
          <p:nvPr/>
        </p:nvSpPr>
        <p:spPr>
          <a:xfrm>
            <a:off x="613611" y="1443789"/>
            <a:ext cx="611204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/>
              <a:t>Get into pairs/groups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/>
              <a:t>Use the Tree Protector worksheet to help you design and create your product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/>
              <a:t>The product must meet the success criteria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/>
              <a:t>Make a model tree to test your product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56000958"/>
      </p:ext>
    </p:extLst>
  </p:cSld>
  <p:clrMapOvr>
    <a:masterClrMapping/>
  </p:clrMapOvr>
</p:sld>
</file>

<file path=ppt/theme/theme1.xml><?xml version="1.0" encoding="utf-8"?>
<a:theme xmlns:a="http://schemas.openxmlformats.org/drawingml/2006/main" name="1_Arm_PPT_Public">
  <a:themeElements>
    <a:clrScheme name="arm">
      <a:dk1>
        <a:sysClr val="windowText" lastClr="000000"/>
      </a:dk1>
      <a:lt1>
        <a:sysClr val="window" lastClr="FFFFFF"/>
      </a:lt1>
      <a:dk2>
        <a:srgbClr val="333E48"/>
      </a:dk2>
      <a:lt2>
        <a:srgbClr val="E5ECEB"/>
      </a:lt2>
      <a:accent1>
        <a:srgbClr val="0091BD"/>
      </a:accent1>
      <a:accent2>
        <a:srgbClr val="002B49"/>
      </a:accent2>
      <a:accent3>
        <a:srgbClr val="FFC700"/>
      </a:accent3>
      <a:accent4>
        <a:srgbClr val="95D600"/>
      </a:accent4>
      <a:accent5>
        <a:srgbClr val="FF6B00"/>
      </a:accent5>
      <a:accent6>
        <a:srgbClr val="7D868C"/>
      </a:accent6>
      <a:hlink>
        <a:srgbClr val="00C1DE"/>
      </a:hlink>
      <a:folHlink>
        <a:srgbClr val="002F6C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marL="0" indent="0" algn="l" defTabSz="914400" rtl="0" eaLnBrk="1" latinLnBrk="0" hangingPunct="1">
          <a:lnSpc>
            <a:spcPct val="90000"/>
          </a:lnSpc>
          <a:spcBef>
            <a:spcPts val="0"/>
          </a:spcBef>
          <a:spcAft>
            <a:spcPts val="600"/>
          </a:spcAft>
          <a:buFont typeface="Arial" panose="020B0604020202020204" pitchFamily="34" charset="0"/>
          <a:buNone/>
          <a:defRPr sz="2100" kern="1200" dirty="0" err="1" smtClean="0">
            <a:solidFill>
              <a:schemeClr val="tx2"/>
            </a:solidFill>
            <a:latin typeface="+mn-lt"/>
            <a:ea typeface="+mn-ea"/>
            <a:cs typeface="+mn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Slide deck template" id="{EBD0F82C-B29A-419D-9CAF-EE093087092D}" vid="{2C60A0D2-D733-4FD8-9890-1E1CFEC4887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item1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ARM Document" ma:contentTypeID="0x0101005C6975769EB1684CAB07571CAE07A11B0100BC81FA0C64ACC243A77959D9266C7751" ma:contentTypeVersion="27" ma:contentTypeDescription="" ma:contentTypeScope="" ma:versionID="c3d44a507a30e34bb56df6cb41b0e970">
  <xsd:schema xmlns:xsd="http://www.w3.org/2001/XMLSchema" xmlns:xs="http://www.w3.org/2001/XMLSchema" xmlns:p="http://schemas.microsoft.com/office/2006/metadata/properties" xmlns:ns1="http://schemas.microsoft.com/sharepoint/v3" xmlns:ns2="f2ad5090-61a8-4b8c-ab70-68f4ff4d1933" xmlns:ns3="http://schemas.microsoft.com/sharepoint/v3/fields" xmlns:ns4="c0950e01-db07-4e41-9c32-b7a8e9fccc9b" targetNamespace="http://schemas.microsoft.com/office/2006/metadata/properties" ma:root="true" ma:fieldsID="d6365f768a9cf65e3d0aaa644537f94f" ns1:_="" ns2:_="" ns3:_="" ns4:_="">
    <xsd:import namespace="http://schemas.microsoft.com/sharepoint/v3"/>
    <xsd:import namespace="f2ad5090-61a8-4b8c-ab70-68f4ff4d1933"/>
    <xsd:import namespace="http://schemas.microsoft.com/sharepoint/v3/fields"/>
    <xsd:import namespace="c0950e01-db07-4e41-9c32-b7a8e9fccc9b"/>
    <xsd:element name="properties">
      <xsd:complexType>
        <xsd:sequence>
          <xsd:element name="documentManagement">
            <xsd:complexType>
              <xsd:all>
                <xsd:element ref="ns1:RoutingRuleDescription" minOccurs="0"/>
                <xsd:element ref="ns2:Document_x0020_Author" minOccurs="0"/>
                <xsd:element ref="ns3:_Status"/>
                <xsd:element ref="ns2:Document_x0020_Confidentiality"/>
                <xsd:element ref="ns2:_dlc_DocId" minOccurs="0"/>
                <xsd:element ref="ns2:_dlc_DocIdUrl" minOccurs="0"/>
                <xsd:element ref="ns2:_dlc_DocIdPersistId" minOccurs="0"/>
                <xsd:element ref="ns2:ARM_x0020_Legacy_x0020_ID" minOccurs="0"/>
                <xsd:element ref="ns2:Current_x0020_Version" minOccurs="0"/>
                <xsd:element ref="ns2:j60c3ced31bb40378c6254d49035d966" minOccurs="0"/>
                <xsd:element ref="ns2:TaxCatchAll" minOccurs="0"/>
                <xsd:element ref="ns2:TaxCatchAllLabel" minOccurs="0"/>
                <xsd:element ref="ns4:Categor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RoutingRuleDescription" ma:index="2" nillable="true" ma:displayName="Description" ma:internalName="RoutingRuleDescription" ma:readOnly="false">
      <xsd:simpleType>
        <xsd:restriction base="dms:Text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2ad5090-61a8-4b8c-ab70-68f4ff4d1933" elementFormDefault="qualified">
    <xsd:import namespace="http://schemas.microsoft.com/office/2006/documentManagement/types"/>
    <xsd:import namespace="http://schemas.microsoft.com/office/infopath/2007/PartnerControls"/>
    <xsd:element name="Document_x0020_Author" ma:index="3" nillable="true" ma:displayName="Document Author" ma:list="UserInfo" ma:SharePointGroup="0" ma:internalName="Document_x0020_Author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Document_x0020_Confidentiality" ma:index="5" ma:displayName="Document Confidentiality" ma:default="Confidential" ma:format="Dropdown" ma:internalName="Document_x0020_Confidentiality">
      <xsd:simpleType>
        <xsd:restriction base="dms:Choice">
          <xsd:enumeration value="Secret"/>
          <xsd:enumeration value="Confidential-Restricted"/>
          <xsd:enumeration value="Confidential"/>
          <xsd:enumeration value="Non-Confidential"/>
          <xsd:enumeration value="Personal"/>
        </xsd:restriction>
      </xsd:simpleType>
    </xsd:element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  <xsd:element name="ARM_x0020_Legacy_x0020_ID" ma:index="16" nillable="true" ma:displayName="ARM Legacy ID" ma:internalName="ARM_x0020_Legacy_x0020_ID">
      <xsd:simpleType>
        <xsd:restriction base="dms:Text">
          <xsd:maxLength value="255"/>
        </xsd:restriction>
      </xsd:simpleType>
    </xsd:element>
    <xsd:element name="Current_x0020_Version" ma:index="17" nillable="true" ma:displayName="Current Version" ma:description="The current version number of the file in SharePoint." ma:internalName="Current_x0020_Version" ma:readOnly="false">
      <xsd:simpleType>
        <xsd:restriction base="dms:Text">
          <xsd:maxLength value="255"/>
        </xsd:restriction>
      </xsd:simpleType>
    </xsd:element>
    <xsd:element name="j60c3ced31bb40378c6254d49035d966" ma:index="18" nillable="true" ma:taxonomy="true" ma:internalName="j60c3ced31bb40378c6254d49035d966" ma:taxonomyFieldName="Calendar_x0020_Year" ma:displayName="Calendar Year" ma:readOnly="false" ma:default="7;#2017|58467e81-5d99-44a5-abb5-12a016b65e9e" ma:fieldId="{360c3ced-31bb-4037-8c62-54d49035d966}" ma:sspId="982c6e79-63e2-4d63-9b21-99d1544b0b75" ma:termSetId="c604d99f-773e-49a6-a2c0-6d4bc7541120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axCatchAll" ma:index="19" nillable="true" ma:displayName="Taxonomy Catch All Column" ma:hidden="true" ma:list="{a9424fa9-fdb0-43c3-9a79-ae027323b92a}" ma:internalName="TaxCatchAll" ma:showField="CatchAllData" ma:web="f2ad5090-61a8-4b8c-ab70-68f4ff4d193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20" nillable="true" ma:displayName="Taxonomy Catch All Column1" ma:hidden="true" ma:list="{a9424fa9-fdb0-43c3-9a79-ae027323b92a}" ma:internalName="TaxCatchAllLabel" ma:readOnly="true" ma:showField="CatchAllDataLabel" ma:web="f2ad5090-61a8-4b8c-ab70-68f4ff4d193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Status" ma:index="4" ma:displayName="Status" ma:default="Not Started" ma:internalName="_Status" ma:readOnly="false">
      <xsd:simpleType>
        <xsd:union memberTypes="dms:Text">
          <xsd:simpleType>
            <xsd:restriction base="dms:Choice">
              <xsd:enumeration value="Not Started"/>
              <xsd:enumeration value="Draft"/>
              <xsd:enumeration value="Reviewed"/>
              <xsd:enumeration value="Scheduled"/>
              <xsd:enumeration value="Published"/>
              <xsd:enumeration value="Final"/>
              <xsd:enumeration value="Expired"/>
            </xsd:restriction>
          </xsd:simpleType>
        </xsd:un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950e01-db07-4e41-9c32-b7a8e9fccc9b" elementFormDefault="qualified">
    <xsd:import namespace="http://schemas.microsoft.com/office/2006/documentManagement/types"/>
    <xsd:import namespace="http://schemas.microsoft.com/office/infopath/2007/PartnerControls"/>
    <xsd:element name="Category" ma:index="22" nillable="true" ma:displayName="Category" ma:format="Dropdown" ma:internalName="Category">
      <xsd:simpleType>
        <xsd:restriction base="dms:Choice">
          <xsd:enumeration value="Word Documents - UK"/>
          <xsd:enumeration value="Word Documents - US"/>
          <xsd:enumeration value="Board Presentation Templates"/>
          <xsd:enumeration value="Public Presentation Templates"/>
          <xsd:enumeration value="Private Presentation Templates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11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 ma:index="6" ma:displayName="Keywords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axOccurs="1" ma:displayName="Status">
          <xsd:simpleType xmlns:xs="http://www.w3.org/2001/XMLSchema">
            <xsd:restriction base="xsd:string">
              <xsd:minLength value="1"/>
            </xsd:restriction>
          </xsd:simpleType>
        </xsd:element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Current_x0020_Version xmlns="f2ad5090-61a8-4b8c-ab70-68f4ff4d1933">9.0</Current_x0020_Version>
    <Document_x0020_Author xmlns="f2ad5090-61a8-4b8c-ab70-68f4ff4d1933">
      <UserInfo>
        <DisplayName/>
        <AccountId xsi:nil="true"/>
        <AccountType/>
      </UserInfo>
    </Document_x0020_Author>
    <_dlc_DocId xmlns="f2ad5090-61a8-4b8c-ab70-68f4ff4d1933">ARM-ECM-0633231</_dlc_DocId>
    <Document_x0020_Confidentiality xmlns="f2ad5090-61a8-4b8c-ab70-68f4ff4d1933">Confidential-Restricted</Document_x0020_Confidentiality>
    <_dlc_DocIdUrl xmlns="f2ad5090-61a8-4b8c-ab70-68f4ff4d1933">
      <Url>http://teamsites.arm.com/sites/cthub/_layouts/DocIdRedir.aspx?ID=ARM-ECM-0633231</Url>
      <Description>ARM-ECM-0633231</Description>
    </_dlc_DocIdUrl>
    <Category xmlns="c0950e01-db07-4e41-9c32-b7a8e9fccc9b">Private Presentation Templates</Category>
    <ARM_x0020_Legacy_x0020_ID xmlns="f2ad5090-61a8-4b8c-ab70-68f4ff4d1933" xsi:nil="true"/>
    <TaxCatchAll xmlns="f2ad5090-61a8-4b8c-ab70-68f4ff4d1933">
      <Value>7</Value>
      <Value>1</Value>
    </TaxCatchAll>
    <j60c3ced31bb40378c6254d49035d966 xmlns="f2ad5090-61a8-4b8c-ab70-68f4ff4d1933">
      <Terms xmlns="http://schemas.microsoft.com/office/infopath/2007/PartnerControls">
        <TermInfo xmlns="http://schemas.microsoft.com/office/infopath/2007/PartnerControls">
          <TermName xmlns="http://schemas.microsoft.com/office/infopath/2007/PartnerControls">2017</TermName>
          <TermId xmlns="http://schemas.microsoft.com/office/infopath/2007/PartnerControls">58467e81-5d99-44a5-abb5-12a016b65e9e</TermId>
        </TermInfo>
      </Terms>
    </j60c3ced31bb40378c6254d49035d966>
    <RoutingRuleDescription xmlns="http://schemas.microsoft.com/sharepoint/v3" xsi:nil="true"/>
    <_Status xmlns="http://schemas.microsoft.com/sharepoint/v3/fields">Not Started</_Status>
  </documentManagement>
</p:properties>
</file>

<file path=customXml/item5.xml><?xml version="1.0" encoding="utf-8"?>
<?mso-contentType ?>
<customXsn xmlns="http://schemas.microsoft.com/office/2006/metadata/customXsn">
  <xsnLocation/>
  <cached>True</cached>
  <openByDefault>True</openByDefault>
  <xsnScope/>
</customXsn>
</file>

<file path=customXml/itemProps1.xml><?xml version="1.0" encoding="utf-8"?>
<ds:datastoreItem xmlns:ds="http://schemas.openxmlformats.org/officeDocument/2006/customXml" ds:itemID="{1E7F2E56-8924-419D-99E9-79DB71144EB2}">
  <ds:schemaRefs>
    <ds:schemaRef ds:uri="http://schemas.microsoft.com/sharepoint/events"/>
  </ds:schemaRefs>
</ds:datastoreItem>
</file>

<file path=customXml/itemProps2.xml><?xml version="1.0" encoding="utf-8"?>
<ds:datastoreItem xmlns:ds="http://schemas.openxmlformats.org/officeDocument/2006/customXml" ds:itemID="{5675509F-A6F5-4147-861D-E4CC99F48FA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f2ad5090-61a8-4b8c-ab70-68f4ff4d1933"/>
    <ds:schemaRef ds:uri="http://schemas.microsoft.com/sharepoint/v3/fields"/>
    <ds:schemaRef ds:uri="c0950e01-db07-4e41-9c32-b7a8e9fccc9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2EFBBFE-5AFC-4CAD-AD38-1CB870BDB255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B61D4E06-5D3F-4994-A4A7-4BA626FA722D}">
  <ds:schemaRefs>
    <ds:schemaRef ds:uri="http://schemas.microsoft.com/office/2006/metadata/properties"/>
    <ds:schemaRef ds:uri="f2ad5090-61a8-4b8c-ab70-68f4ff4d1933"/>
    <ds:schemaRef ds:uri="http://schemas.microsoft.com/sharepoint/v3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c0950e01-db07-4e41-9c32-b7a8e9fccc9b"/>
    <ds:schemaRef ds:uri="http://purl.org/dc/elements/1.1/"/>
    <ds:schemaRef ds:uri="http://schemas.microsoft.com/sharepoint/v3/fields"/>
    <ds:schemaRef ds:uri="http://www.w3.org/XML/1998/namespace"/>
    <ds:schemaRef ds:uri="http://purl.org/dc/dcmitype/"/>
  </ds:schemaRefs>
</ds:datastoreItem>
</file>

<file path=customXml/itemProps5.xml><?xml version="1.0" encoding="utf-8"?>
<ds:datastoreItem xmlns:ds="http://schemas.openxmlformats.org/officeDocument/2006/customXml" ds:itemID="{C959113B-7FA4-40AB-AF85-5C5588D4771C}">
  <ds:schemaRefs>
    <ds:schemaRef ds:uri="http://schemas.microsoft.com/office/2006/metadata/customXsn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Arm_PPT_2017_confidential_restricted</Template>
  <TotalTime>0</TotalTime>
  <Words>333</Words>
  <Application>Microsoft Office PowerPoint</Application>
  <PresentationFormat>Widescreen</PresentationFormat>
  <Paragraphs>65</Paragraphs>
  <Slides>11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Questrial</vt:lpstr>
      <vt:lpstr>Arial</vt:lpstr>
      <vt:lpstr>Calibri</vt:lpstr>
      <vt:lpstr>Lato</vt:lpstr>
      <vt:lpstr>Wingdings</vt:lpstr>
      <vt:lpstr>1_Arm_PPT_Public</vt:lpstr>
      <vt:lpstr>IoT Tree Protector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Input process output</vt:lpstr>
      <vt:lpstr>Group task: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Extension ideas for Streetlight</dc:title>
  <dc:subject/>
  <dc:creator/>
  <cp:keywords/>
  <dc:description/>
  <cp:lastModifiedBy/>
  <cp:revision>1</cp:revision>
  <dcterms:created xsi:type="dcterms:W3CDTF">2017-09-19T22:21:35Z</dcterms:created>
  <dcterms:modified xsi:type="dcterms:W3CDTF">2020-12-11T09:49:03Z</dcterms:modified>
  <cp:category/>
  <cp:contentStatus>Published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45c40ffca3445d9bf3205a60bd2f6d6">
    <vt:lpwstr>Confidential|28d1025d-1415-4984-b35e-5b79e7d32b5c</vt:lpwstr>
  </property>
  <property fmtid="{D5CDD505-2E9C-101B-9397-08002B2CF9AE}" pid="3" name="TaxKeyword">
    <vt:lpwstr/>
  </property>
  <property fmtid="{D5CDD505-2E9C-101B-9397-08002B2CF9AE}" pid="4" name="_dlc_policyId">
    <vt:lpwstr>0x0101004E4B3E189D714F49A85ED613D6AE4F95|-1756139441</vt:lpwstr>
  </property>
  <property fmtid="{D5CDD505-2E9C-101B-9397-08002B2CF9AE}" pid="5" name="_dlc_DocIdItemGuid">
    <vt:lpwstr>e89a121e-355c-4cb1-879e-045fefeb8c84</vt:lpwstr>
  </property>
  <property fmtid="{D5CDD505-2E9C-101B-9397-08002B2CF9AE}" pid="6" name="_dlc_ItemStageId">
    <vt:lpwstr>1</vt:lpwstr>
  </property>
  <property fmtid="{D5CDD505-2E9C-101B-9397-08002B2CF9AE}" pid="7" name="j60c3ced31bb40378c6254d49035d966">
    <vt:lpwstr>2015|ee47c3e7-6a69-4f36-9adf-1007c8d399a4</vt:lpwstr>
  </property>
  <property fmtid="{D5CDD505-2E9C-101B-9397-08002B2CF9AE}" pid="8" name="vti_description">
    <vt:lpwstr/>
  </property>
  <property fmtid="{D5CDD505-2E9C-101B-9397-08002B2CF9AE}" pid="9" name="WorkflowChangePath">
    <vt:lpwstr>1069b4ef-e6f3-4ad7-8c8e-772136578697,10;</vt:lpwstr>
  </property>
  <property fmtid="{D5CDD505-2E9C-101B-9397-08002B2CF9AE}" pid="10" name="Confidentiality">
    <vt:lpwstr>1;#Confidential|28d1025d-1415-4984-b35e-5b79e7d32b5c</vt:lpwstr>
  </property>
  <property fmtid="{D5CDD505-2E9C-101B-9397-08002B2CF9AE}" pid="11" name="ContentTypeId">
    <vt:lpwstr>0x0101005C6975769EB1684CAB07571CAE07A11B0100BC81FA0C64ACC243A77959D9266C7751</vt:lpwstr>
  </property>
  <property fmtid="{D5CDD505-2E9C-101B-9397-08002B2CF9AE}" pid="12" name="Calendar Year">
    <vt:lpwstr>7;#2017|58467e81-5d99-44a5-abb5-12a016b65e9e</vt:lpwstr>
  </property>
  <property fmtid="{D5CDD505-2E9C-101B-9397-08002B2CF9AE}" pid="13" name="TaxCatchAll">
    <vt:lpwstr/>
  </property>
  <property fmtid="{D5CDD505-2E9C-101B-9397-08002B2CF9AE}" pid="14" name="TaxKeywordTaxHTField">
    <vt:lpwstr/>
  </property>
  <property fmtid="{D5CDD505-2E9C-101B-9397-08002B2CF9AE}" pid="15" name="ItemRetentionFormula">
    <vt:lpwstr/>
  </property>
  <property fmtid="{D5CDD505-2E9C-101B-9397-08002B2CF9AE}" pid="16" name="_dlc_LastRun">
    <vt:lpwstr>08/15/2015 23:02:11</vt:lpwstr>
  </property>
</Properties>
</file>